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embeddedFontLst>
    <p:embeddedFont>
      <p:font typeface="League Spartan Medium"/>
      <p:regular r:id="rId22"/>
      <p:bold r:id="rId23"/>
    </p:embeddedFont>
    <p:embeddedFont>
      <p:font typeface="Raleway"/>
      <p:regular r:id="rId24"/>
      <p:bold r:id="rId25"/>
      <p:italic r:id="rId26"/>
      <p:boldItalic r:id="rId27"/>
    </p:embeddedFont>
    <p:embeddedFont>
      <p:font typeface="League Spartan"/>
      <p:regular r:id="rId28"/>
      <p:bold r:id="rId29"/>
    </p:embeddedFont>
    <p:embeddedFont>
      <p:font typeface="Grandstander"/>
      <p:regular r:id="rId30"/>
      <p:bold r:id="rId31"/>
      <p:italic r:id="rId32"/>
      <p:boldItalic r:id="rId33"/>
    </p:embeddedFont>
    <p:embeddedFont>
      <p:font typeface="Grandstander Medium"/>
      <p:regular r:id="rId34"/>
      <p:bold r:id="rId35"/>
      <p:italic r:id="rId36"/>
      <p:boldItalic r:id="rId37"/>
    </p:embeddedFont>
    <p:embeddedFont>
      <p:font typeface="Nunito"/>
      <p:regular r:id="rId38"/>
      <p:bold r:id="rId39"/>
      <p:italic r:id="rId40"/>
      <p:boldItalic r:id="rId41"/>
    </p:embeddedFont>
    <p:embeddedFont>
      <p:font typeface="League Spartan SemiBold"/>
      <p:regular r:id="rId42"/>
      <p:bold r:id="rId43"/>
    </p:embeddedFont>
    <p:embeddedFont>
      <p:font typeface="Grandstander ExtraBold"/>
      <p:bold r:id="rId44"/>
      <p:boldItalic r:id="rId45"/>
    </p:embeddedFont>
    <p:embeddedFont>
      <p:font typeface="Poppins Medium"/>
      <p:regular r:id="rId46"/>
      <p:bold r:id="rId47"/>
      <p:italic r:id="rId48"/>
      <p:boldItalic r:id="rId49"/>
    </p:embeddedFont>
    <p:embeddedFont>
      <p:font typeface="Source Sans Pro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4" roundtripDataSignature="AMtx7mju5NpO/0z6/SZ3BMc/AttA9+Y7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italic.fntdata"/><Relationship Id="rId42" Type="http://schemas.openxmlformats.org/officeDocument/2006/relationships/font" Target="fonts/LeagueSpartanSemiBold-regular.fntdata"/><Relationship Id="rId41" Type="http://schemas.openxmlformats.org/officeDocument/2006/relationships/font" Target="fonts/Nunito-boldItalic.fntdata"/><Relationship Id="rId44" Type="http://schemas.openxmlformats.org/officeDocument/2006/relationships/font" Target="fonts/GrandstanderExtraBold-bold.fntdata"/><Relationship Id="rId43" Type="http://schemas.openxmlformats.org/officeDocument/2006/relationships/font" Target="fonts/LeagueSpartanSemiBold-bold.fntdata"/><Relationship Id="rId46" Type="http://schemas.openxmlformats.org/officeDocument/2006/relationships/font" Target="fonts/PoppinsMedium-regular.fntdata"/><Relationship Id="rId45" Type="http://schemas.openxmlformats.org/officeDocument/2006/relationships/font" Target="fonts/GrandstanderExtraBol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PoppinsMedium-italic.fntdata"/><Relationship Id="rId47" Type="http://schemas.openxmlformats.org/officeDocument/2006/relationships/font" Target="fonts/PoppinsMedium-bold.fntdata"/><Relationship Id="rId49" Type="http://schemas.openxmlformats.org/officeDocument/2006/relationships/font" Target="fonts/PoppinsMedium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Grandstander-bold.fntdata"/><Relationship Id="rId30" Type="http://schemas.openxmlformats.org/officeDocument/2006/relationships/font" Target="fonts/Grandstander-regular.fntdata"/><Relationship Id="rId33" Type="http://schemas.openxmlformats.org/officeDocument/2006/relationships/font" Target="fonts/Grandstander-boldItalic.fntdata"/><Relationship Id="rId32" Type="http://schemas.openxmlformats.org/officeDocument/2006/relationships/font" Target="fonts/Grandstander-italic.fntdata"/><Relationship Id="rId35" Type="http://schemas.openxmlformats.org/officeDocument/2006/relationships/font" Target="fonts/GrandstanderMedium-bold.fntdata"/><Relationship Id="rId34" Type="http://schemas.openxmlformats.org/officeDocument/2006/relationships/font" Target="fonts/GrandstanderMedium-regular.fntdata"/><Relationship Id="rId37" Type="http://schemas.openxmlformats.org/officeDocument/2006/relationships/font" Target="fonts/GrandstanderMedium-boldItalic.fntdata"/><Relationship Id="rId36" Type="http://schemas.openxmlformats.org/officeDocument/2006/relationships/font" Target="fonts/GrandstanderMedium-italic.fntdata"/><Relationship Id="rId39" Type="http://schemas.openxmlformats.org/officeDocument/2006/relationships/font" Target="fonts/Nunito-bold.fntdata"/><Relationship Id="rId38" Type="http://schemas.openxmlformats.org/officeDocument/2006/relationships/font" Target="fonts/Nunito-regular.fntdata"/><Relationship Id="rId20" Type="http://schemas.openxmlformats.org/officeDocument/2006/relationships/slide" Target="slides/slide16.xml"/><Relationship Id="rId22" Type="http://schemas.openxmlformats.org/officeDocument/2006/relationships/font" Target="fonts/LeagueSpartanMedium-regular.fntdata"/><Relationship Id="rId21" Type="http://schemas.openxmlformats.org/officeDocument/2006/relationships/slide" Target="slides/slide17.xml"/><Relationship Id="rId24" Type="http://schemas.openxmlformats.org/officeDocument/2006/relationships/font" Target="fonts/Raleway-regular.fntdata"/><Relationship Id="rId23" Type="http://schemas.openxmlformats.org/officeDocument/2006/relationships/font" Target="fonts/LeagueSpartanMedium-bold.fntdata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eagueSpartan-regular.fntdata"/><Relationship Id="rId27" Type="http://schemas.openxmlformats.org/officeDocument/2006/relationships/font" Target="fonts/Raleway-boldItalic.fntdata"/><Relationship Id="rId29" Type="http://schemas.openxmlformats.org/officeDocument/2006/relationships/font" Target="fonts/LeagueSpartan-bold.fntdata"/><Relationship Id="rId51" Type="http://schemas.openxmlformats.org/officeDocument/2006/relationships/font" Target="fonts/SourceSansPro-bold.fntdata"/><Relationship Id="rId50" Type="http://schemas.openxmlformats.org/officeDocument/2006/relationships/font" Target="fonts/SourceSansPro-regular.fntdata"/><Relationship Id="rId53" Type="http://schemas.openxmlformats.org/officeDocument/2006/relationships/font" Target="fonts/SourceSansPro-boldItalic.fntdata"/><Relationship Id="rId52" Type="http://schemas.openxmlformats.org/officeDocument/2006/relationships/font" Target="fonts/SourceSansPr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54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9694320d6a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19694320d6a_0_2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9694320d6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19694320d6a_0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9694320d6a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19694320d6a_0_2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9694320d6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g19694320d6a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9694320d6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g19694320d6a_0_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9694320d6a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g19694320d6a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9694320d6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9694320d6a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932c11866d_1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932c11866d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932c11866d_1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932c11866d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9694320d6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19694320d6a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9694320d6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19694320d6a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92f9cc9f89_7_7584"/>
          <p:cNvSpPr/>
          <p:nvPr/>
        </p:nvSpPr>
        <p:spPr>
          <a:xfrm>
            <a:off x="107600" y="3534800"/>
            <a:ext cx="11976900" cy="321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g192f9cc9f89_7_7584"/>
          <p:cNvSpPr txBox="1"/>
          <p:nvPr>
            <p:ph type="ctrTitle"/>
          </p:nvPr>
        </p:nvSpPr>
        <p:spPr>
          <a:xfrm>
            <a:off x="647833" y="352633"/>
            <a:ext cx="10911600" cy="1964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12" name="Google Shape;12;g192f9cc9f89_7_7584"/>
          <p:cNvSpPr txBox="1"/>
          <p:nvPr>
            <p:ph idx="1" type="subTitle"/>
          </p:nvPr>
        </p:nvSpPr>
        <p:spPr>
          <a:xfrm>
            <a:off x="647833" y="2317433"/>
            <a:ext cx="10911600" cy="1148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3" name="Google Shape;13;g192f9cc9f89_7_7584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192f9cc9f89_7_7622"/>
          <p:cNvSpPr/>
          <p:nvPr/>
        </p:nvSpPr>
        <p:spPr>
          <a:xfrm>
            <a:off x="107600" y="3534800"/>
            <a:ext cx="11976900" cy="321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g192f9cc9f89_7_7622"/>
          <p:cNvSpPr txBox="1"/>
          <p:nvPr>
            <p:ph hasCustomPrompt="1" type="title"/>
          </p:nvPr>
        </p:nvSpPr>
        <p:spPr>
          <a:xfrm>
            <a:off x="415600" y="990668"/>
            <a:ext cx="11360700" cy="2675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0"/>
              <a:buFont typeface="Source Sans Pro"/>
              <a:buNone/>
              <a:defRPr sz="16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0"/>
              <a:buFont typeface="Source Sans Pro"/>
              <a:buNone/>
              <a:defRPr sz="16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0"/>
              <a:buFont typeface="Source Sans Pro"/>
              <a:buNone/>
              <a:defRPr sz="16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0"/>
              <a:buFont typeface="Source Sans Pro"/>
              <a:buNone/>
              <a:defRPr sz="16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0"/>
              <a:buFont typeface="Source Sans Pro"/>
              <a:buNone/>
              <a:defRPr sz="16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0"/>
              <a:buFont typeface="Source Sans Pro"/>
              <a:buNone/>
              <a:defRPr sz="16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0"/>
              <a:buFont typeface="Source Sans Pro"/>
              <a:buNone/>
              <a:defRPr sz="16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0"/>
              <a:buFont typeface="Source Sans Pro"/>
              <a:buNone/>
              <a:defRPr sz="16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0"/>
              <a:buFont typeface="Source Sans Pro"/>
              <a:buNone/>
              <a:defRPr sz="16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g192f9cc9f89_7_7622"/>
          <p:cNvSpPr txBox="1"/>
          <p:nvPr>
            <p:ph idx="1" type="body"/>
          </p:nvPr>
        </p:nvSpPr>
        <p:spPr>
          <a:xfrm>
            <a:off x="415600" y="3793576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indent="-34925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indent="-34925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indent="-34925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indent="-34925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indent="-34925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indent="-34925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indent="-34925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indent="-34925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g192f9cc9f89_7_7622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92f9cc9f89_7_7627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92f9cc9f89_7_76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EF8F"/>
              </a:gs>
              <a:gs pos="1000">
                <a:srgbClr val="FEEF8F"/>
              </a:gs>
              <a:gs pos="100000">
                <a:schemeClr val="accent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g192f9cc9f89_7_7629"/>
          <p:cNvSpPr/>
          <p:nvPr/>
        </p:nvSpPr>
        <p:spPr>
          <a:xfrm>
            <a:off x="7251061" y="2464777"/>
            <a:ext cx="1662089" cy="1499156"/>
          </a:xfrm>
          <a:custGeom>
            <a:rect b="b" l="l" r="r" t="t"/>
            <a:pathLst>
              <a:path extrusionOk="0" h="915515" w="1015016">
                <a:moveTo>
                  <a:pt x="803649" y="135326"/>
                </a:moveTo>
                <a:cubicBezTo>
                  <a:pt x="610177" y="484"/>
                  <a:pt x="335267" y="-64229"/>
                  <a:pt x="131436" y="87813"/>
                </a:cubicBezTo>
                <a:cubicBezTo>
                  <a:pt x="-145564" y="293924"/>
                  <a:pt x="58932" y="596676"/>
                  <a:pt x="341729" y="739880"/>
                </a:cubicBezTo>
                <a:cubicBezTo>
                  <a:pt x="341729" y="795661"/>
                  <a:pt x="325099" y="864269"/>
                  <a:pt x="256205" y="901424"/>
                </a:cubicBezTo>
                <a:cubicBezTo>
                  <a:pt x="256205" y="901424"/>
                  <a:pt x="474765" y="966612"/>
                  <a:pt x="581289" y="816566"/>
                </a:cubicBezTo>
                <a:cubicBezTo>
                  <a:pt x="690379" y="830535"/>
                  <a:pt x="795192" y="813335"/>
                  <a:pt x="875394" y="752044"/>
                </a:cubicBezTo>
                <a:cubicBezTo>
                  <a:pt x="1121986" y="566648"/>
                  <a:pt x="1006245" y="276914"/>
                  <a:pt x="803649" y="13532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7" name="Google Shape;57;g192f9cc9f89_7_7629"/>
          <p:cNvGrpSpPr/>
          <p:nvPr/>
        </p:nvGrpSpPr>
        <p:grpSpPr>
          <a:xfrm rot="-231972">
            <a:off x="2115688" y="1265873"/>
            <a:ext cx="6283784" cy="3335345"/>
            <a:chOff x="2727463" y="1260599"/>
            <a:chExt cx="5438955" cy="2886922"/>
          </a:xfrm>
        </p:grpSpPr>
        <p:sp>
          <p:nvSpPr>
            <p:cNvPr id="58" name="Google Shape;58;g192f9cc9f89_7_7629"/>
            <p:cNvSpPr/>
            <p:nvPr/>
          </p:nvSpPr>
          <p:spPr>
            <a:xfrm rot="-243979">
              <a:off x="2935459" y="1441716"/>
              <a:ext cx="5147977" cy="2523218"/>
            </a:xfrm>
            <a:custGeom>
              <a:rect b="b" l="l" r="r" t="t"/>
              <a:pathLst>
                <a:path extrusionOk="0" h="954262" w="1946926">
                  <a:moveTo>
                    <a:pt x="79841" y="758913"/>
                  </a:moveTo>
                  <a:cubicBezTo>
                    <a:pt x="91271" y="768438"/>
                    <a:pt x="-8551" y="925887"/>
                    <a:pt x="593" y="947032"/>
                  </a:cubicBezTo>
                  <a:cubicBezTo>
                    <a:pt x="9737" y="968178"/>
                    <a:pt x="94509" y="942174"/>
                    <a:pt x="198999" y="879119"/>
                  </a:cubicBezTo>
                  <a:cubicBezTo>
                    <a:pt x="303488" y="816063"/>
                    <a:pt x="462460" y="821969"/>
                    <a:pt x="661247" y="839876"/>
                  </a:cubicBezTo>
                  <a:cubicBezTo>
                    <a:pt x="860034" y="857783"/>
                    <a:pt x="1674326" y="879690"/>
                    <a:pt x="1832822" y="807586"/>
                  </a:cubicBezTo>
                  <a:cubicBezTo>
                    <a:pt x="1981317" y="740054"/>
                    <a:pt x="1994747" y="143884"/>
                    <a:pt x="1814343" y="55111"/>
                  </a:cubicBezTo>
                  <a:cubicBezTo>
                    <a:pt x="1618986" y="-41853"/>
                    <a:pt x="359876" y="1962"/>
                    <a:pt x="151659" y="87687"/>
                  </a:cubicBezTo>
                  <a:cubicBezTo>
                    <a:pt x="10213" y="145789"/>
                    <a:pt x="307" y="691572"/>
                    <a:pt x="79841" y="7589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g192f9cc9f89_7_7629"/>
            <p:cNvSpPr/>
            <p:nvPr/>
          </p:nvSpPr>
          <p:spPr>
            <a:xfrm rot="-243979">
              <a:off x="2938003" y="1510767"/>
              <a:ext cx="5147665" cy="2457333"/>
            </a:xfrm>
            <a:custGeom>
              <a:rect b="b" l="l" r="r" t="t"/>
              <a:pathLst>
                <a:path extrusionOk="0" h="929345" w="1946808">
                  <a:moveTo>
                    <a:pt x="1814248" y="28575"/>
                  </a:moveTo>
                  <a:cubicBezTo>
                    <a:pt x="1790721" y="16954"/>
                    <a:pt x="1751669" y="7429"/>
                    <a:pt x="1701091" y="0"/>
                  </a:cubicBezTo>
                  <a:cubicBezTo>
                    <a:pt x="1678041" y="22765"/>
                    <a:pt x="1654324" y="44958"/>
                    <a:pt x="1630035" y="66675"/>
                  </a:cubicBezTo>
                  <a:cubicBezTo>
                    <a:pt x="1197981" y="446341"/>
                    <a:pt x="621051" y="614077"/>
                    <a:pt x="56790" y="695325"/>
                  </a:cubicBezTo>
                  <a:cubicBezTo>
                    <a:pt x="61191" y="709908"/>
                    <a:pt x="69106" y="723186"/>
                    <a:pt x="79841" y="733997"/>
                  </a:cubicBezTo>
                  <a:cubicBezTo>
                    <a:pt x="91271" y="743522"/>
                    <a:pt x="-8551" y="900970"/>
                    <a:pt x="593" y="922115"/>
                  </a:cubicBezTo>
                  <a:cubicBezTo>
                    <a:pt x="9737" y="943261"/>
                    <a:pt x="94509" y="917257"/>
                    <a:pt x="198999" y="854202"/>
                  </a:cubicBezTo>
                  <a:cubicBezTo>
                    <a:pt x="303488" y="791147"/>
                    <a:pt x="462460" y="797052"/>
                    <a:pt x="661247" y="814959"/>
                  </a:cubicBezTo>
                  <a:cubicBezTo>
                    <a:pt x="860034" y="832866"/>
                    <a:pt x="1674326" y="854773"/>
                    <a:pt x="1832822" y="782669"/>
                  </a:cubicBezTo>
                  <a:cubicBezTo>
                    <a:pt x="1981221" y="713899"/>
                    <a:pt x="1994557" y="117729"/>
                    <a:pt x="1814248" y="28575"/>
                  </a:cubicBezTo>
                  <a:close/>
                </a:path>
              </a:pathLst>
            </a:custGeom>
            <a:solidFill>
              <a:srgbClr val="D71B61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g192f9cc9f89_7_7629"/>
            <p:cNvSpPr/>
            <p:nvPr/>
          </p:nvSpPr>
          <p:spPr>
            <a:xfrm rot="-237099">
              <a:off x="5407354" y="1592355"/>
              <a:ext cx="984223" cy="116517"/>
            </a:xfrm>
            <a:custGeom>
              <a:rect b="b" l="l" r="r" t="t"/>
              <a:pathLst>
                <a:path extrusionOk="0" h="152948" w="1291951">
                  <a:moveTo>
                    <a:pt x="756778" y="5871"/>
                  </a:moveTo>
                  <a:cubicBezTo>
                    <a:pt x="789657" y="8669"/>
                    <a:pt x="822201" y="12564"/>
                    <a:pt x="854299" y="17756"/>
                  </a:cubicBezTo>
                  <a:cubicBezTo>
                    <a:pt x="900371" y="25056"/>
                    <a:pt x="900873" y="104611"/>
                    <a:pt x="854299" y="111409"/>
                  </a:cubicBezTo>
                  <a:cubicBezTo>
                    <a:pt x="593230" y="149927"/>
                    <a:pt x="318564" y="130037"/>
                    <a:pt x="54474" y="152696"/>
                  </a:cubicBezTo>
                  <a:cubicBezTo>
                    <a:pt x="-18536" y="158990"/>
                    <a:pt x="-17780" y="45448"/>
                    <a:pt x="54474" y="39155"/>
                  </a:cubicBezTo>
                  <a:cubicBezTo>
                    <a:pt x="280047" y="20431"/>
                    <a:pt x="526628" y="-13715"/>
                    <a:pt x="756778" y="5871"/>
                  </a:cubicBezTo>
                  <a:close/>
                  <a:moveTo>
                    <a:pt x="1145554" y="16802"/>
                  </a:moveTo>
                  <a:cubicBezTo>
                    <a:pt x="1181435" y="18314"/>
                    <a:pt x="1217240" y="21655"/>
                    <a:pt x="1252826" y="26816"/>
                  </a:cubicBezTo>
                  <a:cubicBezTo>
                    <a:pt x="1313752" y="34622"/>
                    <a:pt x="1299402" y="142875"/>
                    <a:pt x="1238225" y="135323"/>
                  </a:cubicBezTo>
                  <a:cubicBezTo>
                    <a:pt x="1171434" y="126805"/>
                    <a:pt x="1104141" y="123102"/>
                    <a:pt x="1036821" y="124246"/>
                  </a:cubicBezTo>
                  <a:lnTo>
                    <a:pt x="1037828" y="124246"/>
                  </a:lnTo>
                  <a:cubicBezTo>
                    <a:pt x="968846" y="125504"/>
                    <a:pt x="970104" y="22032"/>
                    <a:pt x="1037828" y="17753"/>
                  </a:cubicBezTo>
                  <a:cubicBezTo>
                    <a:pt x="1073716" y="15605"/>
                    <a:pt x="1109673" y="15289"/>
                    <a:pt x="1145554" y="16802"/>
                  </a:cubicBezTo>
                  <a:close/>
                </a:path>
              </a:pathLst>
            </a:custGeom>
            <a:solidFill>
              <a:srgbClr val="FADDE8">
                <a:alpha val="6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g192f9cc9f89_7_7629"/>
            <p:cNvSpPr/>
            <p:nvPr/>
          </p:nvSpPr>
          <p:spPr>
            <a:xfrm rot="-904748">
              <a:off x="3302231" y="1406565"/>
              <a:ext cx="1141668" cy="147440"/>
            </a:xfrm>
            <a:custGeom>
              <a:rect b="b" l="l" r="r" t="t"/>
              <a:pathLst>
                <a:path extrusionOk="0" h="147527" w="1142339">
                  <a:moveTo>
                    <a:pt x="891085" y="54376"/>
                  </a:moveTo>
                  <a:cubicBezTo>
                    <a:pt x="967365" y="64195"/>
                    <a:pt x="1044152" y="72251"/>
                    <a:pt x="1119679" y="85845"/>
                  </a:cubicBezTo>
                  <a:cubicBezTo>
                    <a:pt x="1132945" y="89709"/>
                    <a:pt x="1142135" y="101761"/>
                    <a:pt x="1142335" y="115572"/>
                  </a:cubicBezTo>
                  <a:cubicBezTo>
                    <a:pt x="1142613" y="132947"/>
                    <a:pt x="1128742" y="147254"/>
                    <a:pt x="1111369" y="147527"/>
                  </a:cubicBezTo>
                  <a:cubicBezTo>
                    <a:pt x="1034835" y="140980"/>
                    <a:pt x="958050" y="128895"/>
                    <a:pt x="882524" y="118323"/>
                  </a:cubicBezTo>
                  <a:cubicBezTo>
                    <a:pt x="846020" y="113539"/>
                    <a:pt x="855083" y="49846"/>
                    <a:pt x="891085" y="54376"/>
                  </a:cubicBezTo>
                  <a:close/>
                  <a:moveTo>
                    <a:pt x="389401" y="15798"/>
                  </a:moveTo>
                  <a:cubicBezTo>
                    <a:pt x="509173" y="23476"/>
                    <a:pt x="629134" y="33735"/>
                    <a:pt x="749346" y="47079"/>
                  </a:cubicBezTo>
                  <a:cubicBezTo>
                    <a:pt x="790634" y="51609"/>
                    <a:pt x="791389" y="116814"/>
                    <a:pt x="749346" y="112535"/>
                  </a:cubicBezTo>
                  <a:cubicBezTo>
                    <a:pt x="510180" y="88618"/>
                    <a:pt x="271011" y="72254"/>
                    <a:pt x="30587" y="66715"/>
                  </a:cubicBezTo>
                  <a:cubicBezTo>
                    <a:pt x="14372" y="65306"/>
                    <a:pt x="1535" y="52460"/>
                    <a:pt x="126" y="36258"/>
                  </a:cubicBezTo>
                  <a:cubicBezTo>
                    <a:pt x="-1463" y="17833"/>
                    <a:pt x="12157" y="1602"/>
                    <a:pt x="30588" y="0"/>
                  </a:cubicBezTo>
                  <a:cubicBezTo>
                    <a:pt x="150045" y="3021"/>
                    <a:pt x="269629" y="8119"/>
                    <a:pt x="389401" y="1579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g192f9cc9f89_7_7629"/>
            <p:cNvSpPr/>
            <p:nvPr/>
          </p:nvSpPr>
          <p:spPr>
            <a:xfrm rot="-240851">
              <a:off x="2746423" y="3147868"/>
              <a:ext cx="258594" cy="550743"/>
            </a:xfrm>
            <a:custGeom>
              <a:rect b="b" l="l" r="r" t="t"/>
              <a:pathLst>
                <a:path extrusionOk="0" h="550769" w="258606">
                  <a:moveTo>
                    <a:pt x="209294" y="449172"/>
                  </a:moveTo>
                  <a:cubicBezTo>
                    <a:pt x="217322" y="451258"/>
                    <a:pt x="224573" y="456331"/>
                    <a:pt x="229243" y="463922"/>
                  </a:cubicBezTo>
                  <a:cubicBezTo>
                    <a:pt x="237300" y="477769"/>
                    <a:pt x="246363" y="489600"/>
                    <a:pt x="254419" y="502945"/>
                  </a:cubicBezTo>
                  <a:cubicBezTo>
                    <a:pt x="263054" y="518275"/>
                    <a:pt x="257918" y="537686"/>
                    <a:pt x="242837" y="546749"/>
                  </a:cubicBezTo>
                  <a:cubicBezTo>
                    <a:pt x="227481" y="555106"/>
                    <a:pt x="208247" y="550047"/>
                    <a:pt x="199033" y="535169"/>
                  </a:cubicBezTo>
                  <a:cubicBezTo>
                    <a:pt x="190977" y="521824"/>
                    <a:pt x="182416" y="509740"/>
                    <a:pt x="173857" y="496649"/>
                  </a:cubicBezTo>
                  <a:lnTo>
                    <a:pt x="173102" y="496649"/>
                  </a:lnTo>
                  <a:cubicBezTo>
                    <a:pt x="164266" y="481192"/>
                    <a:pt x="169401" y="461504"/>
                    <a:pt x="184681" y="452340"/>
                  </a:cubicBezTo>
                  <a:cubicBezTo>
                    <a:pt x="192461" y="447986"/>
                    <a:pt x="201266" y="447086"/>
                    <a:pt x="209294" y="449172"/>
                  </a:cubicBezTo>
                  <a:close/>
                  <a:moveTo>
                    <a:pt x="28374" y="0"/>
                  </a:moveTo>
                  <a:cubicBezTo>
                    <a:pt x="43825" y="64"/>
                    <a:pt x="60189" y="10008"/>
                    <a:pt x="62078" y="29645"/>
                  </a:cubicBezTo>
                  <a:cubicBezTo>
                    <a:pt x="72650" y="140920"/>
                    <a:pt x="106889" y="240364"/>
                    <a:pt x="133828" y="347613"/>
                  </a:cubicBezTo>
                  <a:cubicBezTo>
                    <a:pt x="135464" y="357907"/>
                    <a:pt x="131285" y="368231"/>
                    <a:pt x="122975" y="374525"/>
                  </a:cubicBezTo>
                  <a:cubicBezTo>
                    <a:pt x="110539" y="383916"/>
                    <a:pt x="92867" y="381447"/>
                    <a:pt x="83477" y="369011"/>
                  </a:cubicBezTo>
                  <a:cubicBezTo>
                    <a:pt x="29097" y="266797"/>
                    <a:pt x="10717" y="143690"/>
                    <a:pt x="901" y="29645"/>
                  </a:cubicBezTo>
                  <a:lnTo>
                    <a:pt x="145" y="29645"/>
                  </a:lnTo>
                  <a:cubicBezTo>
                    <a:pt x="-1617" y="9756"/>
                    <a:pt x="12922" y="-63"/>
                    <a:pt x="28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g192f9cc9f89_7_7629"/>
            <p:cNvSpPr/>
            <p:nvPr/>
          </p:nvSpPr>
          <p:spPr>
            <a:xfrm rot="-5796560">
              <a:off x="7457248" y="2864454"/>
              <a:ext cx="258384" cy="550295"/>
            </a:xfrm>
            <a:custGeom>
              <a:rect b="b" l="l" r="r" t="t"/>
              <a:pathLst>
                <a:path extrusionOk="0" h="550769" w="258606">
                  <a:moveTo>
                    <a:pt x="209294" y="449172"/>
                  </a:moveTo>
                  <a:cubicBezTo>
                    <a:pt x="217322" y="451258"/>
                    <a:pt x="224573" y="456331"/>
                    <a:pt x="229243" y="463922"/>
                  </a:cubicBezTo>
                  <a:cubicBezTo>
                    <a:pt x="237300" y="477769"/>
                    <a:pt x="246363" y="489600"/>
                    <a:pt x="254419" y="502945"/>
                  </a:cubicBezTo>
                  <a:cubicBezTo>
                    <a:pt x="263054" y="518275"/>
                    <a:pt x="257918" y="537686"/>
                    <a:pt x="242837" y="546749"/>
                  </a:cubicBezTo>
                  <a:cubicBezTo>
                    <a:pt x="227481" y="555106"/>
                    <a:pt x="208247" y="550047"/>
                    <a:pt x="199033" y="535169"/>
                  </a:cubicBezTo>
                  <a:cubicBezTo>
                    <a:pt x="190977" y="521824"/>
                    <a:pt x="182416" y="509740"/>
                    <a:pt x="173857" y="496649"/>
                  </a:cubicBezTo>
                  <a:lnTo>
                    <a:pt x="173102" y="496649"/>
                  </a:lnTo>
                  <a:cubicBezTo>
                    <a:pt x="164266" y="481192"/>
                    <a:pt x="169401" y="461504"/>
                    <a:pt x="184681" y="452340"/>
                  </a:cubicBezTo>
                  <a:cubicBezTo>
                    <a:pt x="192461" y="447986"/>
                    <a:pt x="201266" y="447086"/>
                    <a:pt x="209294" y="449172"/>
                  </a:cubicBezTo>
                  <a:close/>
                  <a:moveTo>
                    <a:pt x="28374" y="0"/>
                  </a:moveTo>
                  <a:cubicBezTo>
                    <a:pt x="43825" y="64"/>
                    <a:pt x="60189" y="10008"/>
                    <a:pt x="62078" y="29645"/>
                  </a:cubicBezTo>
                  <a:cubicBezTo>
                    <a:pt x="72650" y="140920"/>
                    <a:pt x="106889" y="240364"/>
                    <a:pt x="133828" y="347613"/>
                  </a:cubicBezTo>
                  <a:cubicBezTo>
                    <a:pt x="135464" y="357907"/>
                    <a:pt x="131285" y="368231"/>
                    <a:pt x="122975" y="374525"/>
                  </a:cubicBezTo>
                  <a:cubicBezTo>
                    <a:pt x="110539" y="383916"/>
                    <a:pt x="92867" y="381447"/>
                    <a:pt x="83477" y="369011"/>
                  </a:cubicBezTo>
                  <a:cubicBezTo>
                    <a:pt x="29097" y="266797"/>
                    <a:pt x="10717" y="143690"/>
                    <a:pt x="901" y="29645"/>
                  </a:cubicBezTo>
                  <a:lnTo>
                    <a:pt x="145" y="29645"/>
                  </a:lnTo>
                  <a:cubicBezTo>
                    <a:pt x="-1617" y="9756"/>
                    <a:pt x="12922" y="-63"/>
                    <a:pt x="28374" y="0"/>
                  </a:cubicBezTo>
                  <a:close/>
                </a:path>
              </a:pathLst>
            </a:custGeom>
            <a:solidFill>
              <a:srgbClr val="FADDE8">
                <a:alpha val="698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" name="Google Shape;64;g192f9cc9f89_7_7629"/>
          <p:cNvGrpSpPr/>
          <p:nvPr/>
        </p:nvGrpSpPr>
        <p:grpSpPr>
          <a:xfrm>
            <a:off x="6096000" y="2970167"/>
            <a:ext cx="4203772" cy="3397358"/>
            <a:chOff x="6096000" y="2832380"/>
            <a:chExt cx="4203772" cy="3397358"/>
          </a:xfrm>
        </p:grpSpPr>
        <p:sp>
          <p:nvSpPr>
            <p:cNvPr id="65" name="Google Shape;65;g192f9cc9f89_7_7629"/>
            <p:cNvSpPr/>
            <p:nvPr/>
          </p:nvSpPr>
          <p:spPr>
            <a:xfrm>
              <a:off x="6096000" y="2832380"/>
              <a:ext cx="4203772" cy="3153053"/>
            </a:xfrm>
            <a:custGeom>
              <a:rect b="b" l="l" r="r" t="t"/>
              <a:pathLst>
                <a:path extrusionOk="0" h="909316" w="1212335">
                  <a:moveTo>
                    <a:pt x="34520" y="3561"/>
                  </a:moveTo>
                  <a:cubicBezTo>
                    <a:pt x="10040" y="-49969"/>
                    <a:pt x="-86734" y="513625"/>
                    <a:pt x="211589" y="776229"/>
                  </a:cubicBezTo>
                  <a:cubicBezTo>
                    <a:pt x="457334" y="992447"/>
                    <a:pt x="993687" y="947679"/>
                    <a:pt x="1158469" y="623829"/>
                  </a:cubicBezTo>
                  <a:cubicBezTo>
                    <a:pt x="1315346" y="315410"/>
                    <a:pt x="1109130" y="18516"/>
                    <a:pt x="803473" y="82524"/>
                  </a:cubicBezTo>
                  <a:cubicBezTo>
                    <a:pt x="516389" y="142722"/>
                    <a:pt x="180252" y="321411"/>
                    <a:pt x="34520" y="356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g192f9cc9f89_7_7629"/>
            <p:cNvSpPr/>
            <p:nvPr/>
          </p:nvSpPr>
          <p:spPr>
            <a:xfrm>
              <a:off x="6096433" y="3111917"/>
              <a:ext cx="3970319" cy="2872796"/>
            </a:xfrm>
            <a:custGeom>
              <a:rect b="b" l="l" r="r" t="t"/>
              <a:pathLst>
                <a:path extrusionOk="0" h="828492" w="1145009">
                  <a:moveTo>
                    <a:pt x="1036329" y="596075"/>
                  </a:moveTo>
                  <a:cubicBezTo>
                    <a:pt x="808586" y="639794"/>
                    <a:pt x="566366" y="598932"/>
                    <a:pt x="369579" y="474250"/>
                  </a:cubicBezTo>
                  <a:cubicBezTo>
                    <a:pt x="196653" y="363931"/>
                    <a:pt x="68418" y="195901"/>
                    <a:pt x="7629" y="0"/>
                  </a:cubicBezTo>
                  <a:cubicBezTo>
                    <a:pt x="-13326" y="157067"/>
                    <a:pt x="-4563" y="505301"/>
                    <a:pt x="211560" y="695325"/>
                  </a:cubicBezTo>
                  <a:cubicBezTo>
                    <a:pt x="450923" y="906018"/>
                    <a:pt x="965940" y="869061"/>
                    <a:pt x="1145010" y="567595"/>
                  </a:cubicBezTo>
                  <a:cubicBezTo>
                    <a:pt x="1109424" y="579368"/>
                    <a:pt x="1073124" y="588883"/>
                    <a:pt x="1036329" y="596075"/>
                  </a:cubicBezTo>
                  <a:close/>
                </a:path>
              </a:pathLst>
            </a:custGeom>
            <a:solidFill>
              <a:srgbClr val="00AFFC">
                <a:alpha val="2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g192f9cc9f89_7_7629"/>
            <p:cNvSpPr/>
            <p:nvPr/>
          </p:nvSpPr>
          <p:spPr>
            <a:xfrm>
              <a:off x="8395580" y="3346394"/>
              <a:ext cx="1455804" cy="299401"/>
            </a:xfrm>
            <a:custGeom>
              <a:rect b="b" l="l" r="r" t="t"/>
              <a:pathLst>
                <a:path extrusionOk="0" h="299401" w="1455804">
                  <a:moveTo>
                    <a:pt x="1077917" y="30402"/>
                  </a:moveTo>
                  <a:cubicBezTo>
                    <a:pt x="1208376" y="44671"/>
                    <a:pt x="1331962" y="96127"/>
                    <a:pt x="1433949" y="178693"/>
                  </a:cubicBezTo>
                  <a:cubicBezTo>
                    <a:pt x="1495711" y="228565"/>
                    <a:pt x="1413474" y="333593"/>
                    <a:pt x="1349399" y="288344"/>
                  </a:cubicBezTo>
                  <a:cubicBezTo>
                    <a:pt x="1263695" y="225660"/>
                    <a:pt x="1164086" y="184640"/>
                    <a:pt x="1059089" y="168787"/>
                  </a:cubicBezTo>
                  <a:cubicBezTo>
                    <a:pt x="978836" y="157227"/>
                    <a:pt x="999973" y="20496"/>
                    <a:pt x="1077917" y="30402"/>
                  </a:cubicBezTo>
                  <a:close/>
                  <a:moveTo>
                    <a:pt x="620188" y="1672"/>
                  </a:moveTo>
                  <a:cubicBezTo>
                    <a:pt x="685209" y="-1084"/>
                    <a:pt x="750462" y="-439"/>
                    <a:pt x="815683" y="3648"/>
                  </a:cubicBezTo>
                  <a:cubicBezTo>
                    <a:pt x="904855" y="9924"/>
                    <a:pt x="906509" y="145996"/>
                    <a:pt x="815683" y="144016"/>
                  </a:cubicBezTo>
                  <a:cubicBezTo>
                    <a:pt x="567880" y="136121"/>
                    <a:pt x="320736" y="173607"/>
                    <a:pt x="86443" y="254654"/>
                  </a:cubicBezTo>
                  <a:cubicBezTo>
                    <a:pt x="-420" y="285039"/>
                    <a:pt x="-36748" y="148309"/>
                    <a:pt x="48461" y="117261"/>
                  </a:cubicBezTo>
                  <a:cubicBezTo>
                    <a:pt x="232159" y="48822"/>
                    <a:pt x="425126" y="9940"/>
                    <a:pt x="620188" y="1672"/>
                  </a:cubicBezTo>
                  <a:close/>
                </a:path>
              </a:pathLst>
            </a:custGeom>
            <a:solidFill>
              <a:srgbClr val="DCF4FF">
                <a:alpha val="6000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g192f9cc9f89_7_7629"/>
            <p:cNvSpPr/>
            <p:nvPr/>
          </p:nvSpPr>
          <p:spPr>
            <a:xfrm flipH="1" rot="-1941110">
              <a:off x="8913206" y="5703506"/>
              <a:ext cx="1194399" cy="224050"/>
            </a:xfrm>
            <a:custGeom>
              <a:rect b="b" l="l" r="r" t="t"/>
              <a:pathLst>
                <a:path extrusionOk="0" h="243437" w="1297752">
                  <a:moveTo>
                    <a:pt x="1250463" y="29418"/>
                  </a:moveTo>
                  <a:cubicBezTo>
                    <a:pt x="1269454" y="26082"/>
                    <a:pt x="1288115" y="36654"/>
                    <a:pt x="1295050" y="54619"/>
                  </a:cubicBezTo>
                  <a:cubicBezTo>
                    <a:pt x="1303043" y="75392"/>
                    <a:pt x="1292706" y="98710"/>
                    <a:pt x="1271933" y="106703"/>
                  </a:cubicBezTo>
                  <a:cubicBezTo>
                    <a:pt x="1172619" y="141911"/>
                    <a:pt x="1070698" y="169290"/>
                    <a:pt x="967091" y="188610"/>
                  </a:cubicBezTo>
                  <a:cubicBezTo>
                    <a:pt x="914577" y="199508"/>
                    <a:pt x="892119" y="119584"/>
                    <a:pt x="944962" y="107695"/>
                  </a:cubicBezTo>
                  <a:cubicBezTo>
                    <a:pt x="1047678" y="84244"/>
                    <a:pt x="1148410" y="53859"/>
                    <a:pt x="1250463" y="29418"/>
                  </a:cubicBezTo>
                  <a:close/>
                  <a:moveTo>
                    <a:pt x="39895" y="289"/>
                  </a:moveTo>
                  <a:cubicBezTo>
                    <a:pt x="50422" y="-945"/>
                    <a:pt x="61651" y="1678"/>
                    <a:pt x="71724" y="9934"/>
                  </a:cubicBezTo>
                  <a:cubicBezTo>
                    <a:pt x="276492" y="175070"/>
                    <a:pt x="532454" y="175070"/>
                    <a:pt x="780489" y="142043"/>
                  </a:cubicBezTo>
                  <a:cubicBezTo>
                    <a:pt x="832670" y="134775"/>
                    <a:pt x="855791" y="214044"/>
                    <a:pt x="802615" y="222300"/>
                  </a:cubicBezTo>
                  <a:cubicBezTo>
                    <a:pt x="521885" y="266225"/>
                    <a:pt x="242806" y="253673"/>
                    <a:pt x="14258" y="68062"/>
                  </a:cubicBezTo>
                  <a:lnTo>
                    <a:pt x="14258" y="67400"/>
                  </a:lnTo>
                  <a:cubicBezTo>
                    <a:pt x="-16954" y="42382"/>
                    <a:pt x="8313" y="3989"/>
                    <a:pt x="39895" y="2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" name="Google Shape;69;g192f9cc9f89_7_7629"/>
          <p:cNvSpPr/>
          <p:nvPr/>
        </p:nvSpPr>
        <p:spPr>
          <a:xfrm rot="10800000">
            <a:off x="3571045" y="3603596"/>
            <a:ext cx="2582993" cy="2009153"/>
          </a:xfrm>
          <a:custGeom>
            <a:rect b="b" l="l" r="r" t="t"/>
            <a:pathLst>
              <a:path extrusionOk="0" h="837147" w="1076247">
                <a:moveTo>
                  <a:pt x="865365" y="56320"/>
                </a:moveTo>
                <a:lnTo>
                  <a:pt x="409241" y="1965"/>
                </a:lnTo>
                <a:cubicBezTo>
                  <a:pt x="295210" y="-6207"/>
                  <a:pt x="124164" y="7476"/>
                  <a:pt x="42536" y="113335"/>
                </a:cubicBezTo>
                <a:cubicBezTo>
                  <a:pt x="-47073" y="235539"/>
                  <a:pt x="18115" y="561477"/>
                  <a:pt x="115896" y="651182"/>
                </a:cubicBezTo>
                <a:cubicBezTo>
                  <a:pt x="144879" y="677694"/>
                  <a:pt x="188876" y="693468"/>
                  <a:pt x="239905" y="702591"/>
                </a:cubicBezTo>
                <a:cubicBezTo>
                  <a:pt x="241996" y="748583"/>
                  <a:pt x="232778" y="807119"/>
                  <a:pt x="179089" y="837147"/>
                </a:cubicBezTo>
                <a:cubicBezTo>
                  <a:pt x="179089" y="837147"/>
                  <a:pt x="354506" y="831256"/>
                  <a:pt x="421119" y="713614"/>
                </a:cubicBezTo>
                <a:cubicBezTo>
                  <a:pt x="493719" y="712664"/>
                  <a:pt x="563658" y="708007"/>
                  <a:pt x="612977" y="708007"/>
                </a:cubicBezTo>
                <a:cubicBezTo>
                  <a:pt x="775946" y="708007"/>
                  <a:pt x="987759" y="691663"/>
                  <a:pt x="1052947" y="504272"/>
                </a:cubicBezTo>
                <a:cubicBezTo>
                  <a:pt x="1117849" y="333605"/>
                  <a:pt x="1044584" y="105543"/>
                  <a:pt x="865365" y="5632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g192f9cc9f89_7_7629"/>
          <p:cNvSpPr/>
          <p:nvPr/>
        </p:nvSpPr>
        <p:spPr>
          <a:xfrm>
            <a:off x="7417796" y="510763"/>
            <a:ext cx="1661841" cy="1789662"/>
          </a:xfrm>
          <a:custGeom>
            <a:rect b="b" l="l" r="r" t="t"/>
            <a:pathLst>
              <a:path extrusionOk="0" h="990131" w="919414">
                <a:moveTo>
                  <a:pt x="467180" y="4456"/>
                </a:moveTo>
                <a:cubicBezTo>
                  <a:pt x="149509" y="-46288"/>
                  <a:pt x="-67910" y="347594"/>
                  <a:pt x="19418" y="615092"/>
                </a:cubicBezTo>
                <a:cubicBezTo>
                  <a:pt x="43840" y="685601"/>
                  <a:pt x="92588" y="744137"/>
                  <a:pt x="155210" y="788894"/>
                </a:cubicBezTo>
                <a:cubicBezTo>
                  <a:pt x="159011" y="843249"/>
                  <a:pt x="147323" y="930198"/>
                  <a:pt x="49351" y="984648"/>
                </a:cubicBezTo>
                <a:cubicBezTo>
                  <a:pt x="49351" y="984648"/>
                  <a:pt x="270192" y="1027600"/>
                  <a:pt x="341556" y="873087"/>
                </a:cubicBezTo>
                <a:cubicBezTo>
                  <a:pt x="532653" y="921266"/>
                  <a:pt x="752353" y="880214"/>
                  <a:pt x="850990" y="725607"/>
                </a:cubicBezTo>
                <a:cubicBezTo>
                  <a:pt x="850990" y="725322"/>
                  <a:pt x="1159254" y="114686"/>
                  <a:pt x="467180" y="44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g192f9cc9f89_7_7629"/>
          <p:cNvSpPr/>
          <p:nvPr/>
        </p:nvSpPr>
        <p:spPr>
          <a:xfrm rot="5139499">
            <a:off x="10978460" y="931405"/>
            <a:ext cx="1320335" cy="170514"/>
          </a:xfrm>
          <a:custGeom>
            <a:rect b="b" l="l" r="r" t="t"/>
            <a:pathLst>
              <a:path extrusionOk="0" h="147527" w="1142339">
                <a:moveTo>
                  <a:pt x="891085" y="54376"/>
                </a:moveTo>
                <a:cubicBezTo>
                  <a:pt x="967365" y="64195"/>
                  <a:pt x="1044152" y="72251"/>
                  <a:pt x="1119679" y="85845"/>
                </a:cubicBezTo>
                <a:cubicBezTo>
                  <a:pt x="1132945" y="89709"/>
                  <a:pt x="1142135" y="101761"/>
                  <a:pt x="1142335" y="115572"/>
                </a:cubicBezTo>
                <a:cubicBezTo>
                  <a:pt x="1142613" y="132947"/>
                  <a:pt x="1128742" y="147254"/>
                  <a:pt x="1111369" y="147527"/>
                </a:cubicBezTo>
                <a:cubicBezTo>
                  <a:pt x="1034835" y="140980"/>
                  <a:pt x="958050" y="128895"/>
                  <a:pt x="882524" y="118323"/>
                </a:cubicBezTo>
                <a:cubicBezTo>
                  <a:pt x="846020" y="113539"/>
                  <a:pt x="855083" y="49846"/>
                  <a:pt x="891085" y="54376"/>
                </a:cubicBezTo>
                <a:close/>
                <a:moveTo>
                  <a:pt x="389401" y="15798"/>
                </a:moveTo>
                <a:cubicBezTo>
                  <a:pt x="509173" y="23476"/>
                  <a:pt x="629134" y="33735"/>
                  <a:pt x="749346" y="47079"/>
                </a:cubicBezTo>
                <a:cubicBezTo>
                  <a:pt x="790634" y="51609"/>
                  <a:pt x="791389" y="116814"/>
                  <a:pt x="749346" y="112535"/>
                </a:cubicBezTo>
                <a:cubicBezTo>
                  <a:pt x="510180" y="88618"/>
                  <a:pt x="271011" y="72254"/>
                  <a:pt x="30587" y="66715"/>
                </a:cubicBezTo>
                <a:cubicBezTo>
                  <a:pt x="14372" y="65306"/>
                  <a:pt x="1535" y="52460"/>
                  <a:pt x="126" y="36258"/>
                </a:cubicBezTo>
                <a:cubicBezTo>
                  <a:pt x="-1463" y="17833"/>
                  <a:pt x="12157" y="1602"/>
                  <a:pt x="30588" y="0"/>
                </a:cubicBezTo>
                <a:cubicBezTo>
                  <a:pt x="150045" y="3021"/>
                  <a:pt x="269629" y="8119"/>
                  <a:pt x="389401" y="1579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g192f9cc9f89_7_7629"/>
          <p:cNvSpPr/>
          <p:nvPr/>
        </p:nvSpPr>
        <p:spPr>
          <a:xfrm rot="-477293">
            <a:off x="1059628" y="5793636"/>
            <a:ext cx="298981" cy="636758"/>
          </a:xfrm>
          <a:custGeom>
            <a:rect b="b" l="l" r="r" t="t"/>
            <a:pathLst>
              <a:path extrusionOk="0" h="550769" w="258606">
                <a:moveTo>
                  <a:pt x="209294" y="449172"/>
                </a:moveTo>
                <a:cubicBezTo>
                  <a:pt x="217322" y="451258"/>
                  <a:pt x="224573" y="456331"/>
                  <a:pt x="229243" y="463922"/>
                </a:cubicBezTo>
                <a:cubicBezTo>
                  <a:pt x="237300" y="477769"/>
                  <a:pt x="246363" y="489600"/>
                  <a:pt x="254419" y="502945"/>
                </a:cubicBezTo>
                <a:cubicBezTo>
                  <a:pt x="263054" y="518275"/>
                  <a:pt x="257918" y="537686"/>
                  <a:pt x="242837" y="546749"/>
                </a:cubicBezTo>
                <a:cubicBezTo>
                  <a:pt x="227481" y="555106"/>
                  <a:pt x="208247" y="550047"/>
                  <a:pt x="199033" y="535169"/>
                </a:cubicBezTo>
                <a:cubicBezTo>
                  <a:pt x="190977" y="521824"/>
                  <a:pt x="182416" y="509740"/>
                  <a:pt x="173857" y="496649"/>
                </a:cubicBezTo>
                <a:lnTo>
                  <a:pt x="173102" y="496649"/>
                </a:lnTo>
                <a:cubicBezTo>
                  <a:pt x="164266" y="481192"/>
                  <a:pt x="169401" y="461504"/>
                  <a:pt x="184681" y="452340"/>
                </a:cubicBezTo>
                <a:cubicBezTo>
                  <a:pt x="192461" y="447986"/>
                  <a:pt x="201266" y="447086"/>
                  <a:pt x="209294" y="449172"/>
                </a:cubicBezTo>
                <a:close/>
                <a:moveTo>
                  <a:pt x="28374" y="0"/>
                </a:moveTo>
                <a:cubicBezTo>
                  <a:pt x="43825" y="64"/>
                  <a:pt x="60189" y="10008"/>
                  <a:pt x="62078" y="29645"/>
                </a:cubicBezTo>
                <a:cubicBezTo>
                  <a:pt x="72650" y="140920"/>
                  <a:pt x="106889" y="240364"/>
                  <a:pt x="133828" y="347613"/>
                </a:cubicBezTo>
                <a:cubicBezTo>
                  <a:pt x="135464" y="357907"/>
                  <a:pt x="131285" y="368231"/>
                  <a:pt x="122975" y="374525"/>
                </a:cubicBezTo>
                <a:cubicBezTo>
                  <a:pt x="110539" y="383916"/>
                  <a:pt x="92867" y="381447"/>
                  <a:pt x="83477" y="369011"/>
                </a:cubicBezTo>
                <a:cubicBezTo>
                  <a:pt x="29097" y="266797"/>
                  <a:pt x="10717" y="143690"/>
                  <a:pt x="901" y="29645"/>
                </a:cubicBezTo>
                <a:lnTo>
                  <a:pt x="145" y="29645"/>
                </a:lnTo>
                <a:cubicBezTo>
                  <a:pt x="-1617" y="9756"/>
                  <a:pt x="12922" y="-63"/>
                  <a:pt x="283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g192f9cc9f89_7_7629"/>
          <p:cNvSpPr/>
          <p:nvPr/>
        </p:nvSpPr>
        <p:spPr>
          <a:xfrm>
            <a:off x="1281218" y="239049"/>
            <a:ext cx="1455804" cy="299401"/>
          </a:xfrm>
          <a:custGeom>
            <a:rect b="b" l="l" r="r" t="t"/>
            <a:pathLst>
              <a:path extrusionOk="0" h="299401" w="1455804">
                <a:moveTo>
                  <a:pt x="1077917" y="30402"/>
                </a:moveTo>
                <a:cubicBezTo>
                  <a:pt x="1208376" y="44671"/>
                  <a:pt x="1331962" y="96127"/>
                  <a:pt x="1433949" y="178693"/>
                </a:cubicBezTo>
                <a:cubicBezTo>
                  <a:pt x="1495711" y="228565"/>
                  <a:pt x="1413474" y="333593"/>
                  <a:pt x="1349399" y="288344"/>
                </a:cubicBezTo>
                <a:cubicBezTo>
                  <a:pt x="1263695" y="225660"/>
                  <a:pt x="1164086" y="184640"/>
                  <a:pt x="1059089" y="168787"/>
                </a:cubicBezTo>
                <a:cubicBezTo>
                  <a:pt x="978836" y="157227"/>
                  <a:pt x="999973" y="20496"/>
                  <a:pt x="1077917" y="30402"/>
                </a:cubicBezTo>
                <a:close/>
                <a:moveTo>
                  <a:pt x="620188" y="1672"/>
                </a:moveTo>
                <a:cubicBezTo>
                  <a:pt x="685209" y="-1084"/>
                  <a:pt x="750462" y="-439"/>
                  <a:pt x="815683" y="3648"/>
                </a:cubicBezTo>
                <a:cubicBezTo>
                  <a:pt x="904855" y="9924"/>
                  <a:pt x="906509" y="145996"/>
                  <a:pt x="815683" y="144016"/>
                </a:cubicBezTo>
                <a:cubicBezTo>
                  <a:pt x="567880" y="136121"/>
                  <a:pt x="320736" y="173607"/>
                  <a:pt x="86443" y="254654"/>
                </a:cubicBezTo>
                <a:cubicBezTo>
                  <a:pt x="-420" y="285039"/>
                  <a:pt x="-36748" y="148309"/>
                  <a:pt x="48461" y="117261"/>
                </a:cubicBezTo>
                <a:cubicBezTo>
                  <a:pt x="232159" y="48822"/>
                  <a:pt x="425126" y="9940"/>
                  <a:pt x="620188" y="167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g192f9cc9f89_7_7629"/>
          <p:cNvSpPr/>
          <p:nvPr/>
        </p:nvSpPr>
        <p:spPr>
          <a:xfrm flipH="1" rot="-4797039">
            <a:off x="8444916" y="1306458"/>
            <a:ext cx="780899" cy="146484"/>
          </a:xfrm>
          <a:custGeom>
            <a:rect b="b" l="l" r="r" t="t"/>
            <a:pathLst>
              <a:path extrusionOk="0" h="243437" w="1297752">
                <a:moveTo>
                  <a:pt x="1250463" y="29418"/>
                </a:moveTo>
                <a:cubicBezTo>
                  <a:pt x="1269454" y="26082"/>
                  <a:pt x="1288115" y="36654"/>
                  <a:pt x="1295050" y="54619"/>
                </a:cubicBezTo>
                <a:cubicBezTo>
                  <a:pt x="1303043" y="75392"/>
                  <a:pt x="1292706" y="98710"/>
                  <a:pt x="1271933" y="106703"/>
                </a:cubicBezTo>
                <a:cubicBezTo>
                  <a:pt x="1172619" y="141911"/>
                  <a:pt x="1070698" y="169290"/>
                  <a:pt x="967091" y="188610"/>
                </a:cubicBezTo>
                <a:cubicBezTo>
                  <a:pt x="914577" y="199508"/>
                  <a:pt x="892119" y="119584"/>
                  <a:pt x="944962" y="107695"/>
                </a:cubicBezTo>
                <a:cubicBezTo>
                  <a:pt x="1047678" y="84244"/>
                  <a:pt x="1148410" y="53859"/>
                  <a:pt x="1250463" y="29418"/>
                </a:cubicBezTo>
                <a:close/>
                <a:moveTo>
                  <a:pt x="39895" y="289"/>
                </a:moveTo>
                <a:cubicBezTo>
                  <a:pt x="50422" y="-945"/>
                  <a:pt x="61651" y="1678"/>
                  <a:pt x="71724" y="9934"/>
                </a:cubicBezTo>
                <a:cubicBezTo>
                  <a:pt x="276492" y="175070"/>
                  <a:pt x="532454" y="175070"/>
                  <a:pt x="780489" y="142043"/>
                </a:cubicBezTo>
                <a:cubicBezTo>
                  <a:pt x="832670" y="134775"/>
                  <a:pt x="855791" y="214044"/>
                  <a:pt x="802615" y="222300"/>
                </a:cubicBezTo>
                <a:cubicBezTo>
                  <a:pt x="521885" y="266225"/>
                  <a:pt x="242806" y="253673"/>
                  <a:pt x="14258" y="68062"/>
                </a:cubicBezTo>
                <a:lnTo>
                  <a:pt x="14258" y="67400"/>
                </a:lnTo>
                <a:cubicBezTo>
                  <a:pt x="-16954" y="42382"/>
                  <a:pt x="8313" y="3989"/>
                  <a:pt x="39895" y="289"/>
                </a:cubicBezTo>
                <a:close/>
              </a:path>
            </a:pathLst>
          </a:custGeom>
          <a:solidFill>
            <a:srgbClr val="F0F7E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g192f9cc9f89_7_7629"/>
          <p:cNvSpPr/>
          <p:nvPr/>
        </p:nvSpPr>
        <p:spPr>
          <a:xfrm rot="-6028946">
            <a:off x="5432463" y="4868809"/>
            <a:ext cx="298500" cy="635733"/>
          </a:xfrm>
          <a:custGeom>
            <a:rect b="b" l="l" r="r" t="t"/>
            <a:pathLst>
              <a:path extrusionOk="0" h="550769" w="258606">
                <a:moveTo>
                  <a:pt x="209294" y="449172"/>
                </a:moveTo>
                <a:cubicBezTo>
                  <a:pt x="217322" y="451258"/>
                  <a:pt x="224573" y="456331"/>
                  <a:pt x="229243" y="463922"/>
                </a:cubicBezTo>
                <a:cubicBezTo>
                  <a:pt x="237300" y="477769"/>
                  <a:pt x="246363" y="489600"/>
                  <a:pt x="254419" y="502945"/>
                </a:cubicBezTo>
                <a:cubicBezTo>
                  <a:pt x="263054" y="518275"/>
                  <a:pt x="257918" y="537686"/>
                  <a:pt x="242837" y="546749"/>
                </a:cubicBezTo>
                <a:cubicBezTo>
                  <a:pt x="227481" y="555106"/>
                  <a:pt x="208247" y="550047"/>
                  <a:pt x="199033" y="535169"/>
                </a:cubicBezTo>
                <a:cubicBezTo>
                  <a:pt x="190977" y="521824"/>
                  <a:pt x="182416" y="509740"/>
                  <a:pt x="173857" y="496649"/>
                </a:cubicBezTo>
                <a:lnTo>
                  <a:pt x="173102" y="496649"/>
                </a:lnTo>
                <a:cubicBezTo>
                  <a:pt x="164266" y="481192"/>
                  <a:pt x="169401" y="461504"/>
                  <a:pt x="184681" y="452340"/>
                </a:cubicBezTo>
                <a:cubicBezTo>
                  <a:pt x="192461" y="447986"/>
                  <a:pt x="201266" y="447086"/>
                  <a:pt x="209294" y="449172"/>
                </a:cubicBezTo>
                <a:close/>
                <a:moveTo>
                  <a:pt x="28374" y="0"/>
                </a:moveTo>
                <a:cubicBezTo>
                  <a:pt x="43825" y="64"/>
                  <a:pt x="60189" y="10008"/>
                  <a:pt x="62078" y="29645"/>
                </a:cubicBezTo>
                <a:cubicBezTo>
                  <a:pt x="72650" y="140920"/>
                  <a:pt x="106889" y="240364"/>
                  <a:pt x="133828" y="347613"/>
                </a:cubicBezTo>
                <a:cubicBezTo>
                  <a:pt x="135464" y="357907"/>
                  <a:pt x="131285" y="368231"/>
                  <a:pt x="122975" y="374525"/>
                </a:cubicBezTo>
                <a:cubicBezTo>
                  <a:pt x="110539" y="383916"/>
                  <a:pt x="92867" y="381447"/>
                  <a:pt x="83477" y="369011"/>
                </a:cubicBezTo>
                <a:cubicBezTo>
                  <a:pt x="29097" y="266797"/>
                  <a:pt x="10717" y="143690"/>
                  <a:pt x="901" y="29645"/>
                </a:cubicBezTo>
                <a:lnTo>
                  <a:pt x="145" y="29645"/>
                </a:lnTo>
                <a:cubicBezTo>
                  <a:pt x="-1617" y="9756"/>
                  <a:pt x="12922" y="-63"/>
                  <a:pt x="28374" y="0"/>
                </a:cubicBezTo>
                <a:close/>
              </a:path>
            </a:pathLst>
          </a:custGeom>
          <a:solidFill>
            <a:srgbClr val="E3DFFE">
              <a:alpha val="698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g192f9cc9f89_7_7629"/>
          <p:cNvSpPr/>
          <p:nvPr/>
        </p:nvSpPr>
        <p:spPr>
          <a:xfrm rot="3323559">
            <a:off x="9942013" y="3357423"/>
            <a:ext cx="1314325" cy="721640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g192f9cc9f89_7_7629"/>
          <p:cNvSpPr/>
          <p:nvPr/>
        </p:nvSpPr>
        <p:spPr>
          <a:xfrm flipH="1">
            <a:off x="6555817" y="590342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g192f9cc9f89_7_7629"/>
          <p:cNvSpPr/>
          <p:nvPr/>
        </p:nvSpPr>
        <p:spPr>
          <a:xfrm rot="9605742">
            <a:off x="4189380" y="5957345"/>
            <a:ext cx="649514" cy="356620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g192f9cc9f89_7_7629"/>
          <p:cNvSpPr/>
          <p:nvPr/>
        </p:nvSpPr>
        <p:spPr>
          <a:xfrm flipH="1">
            <a:off x="2003502" y="2659179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92f9cc9f89_7_7655"/>
          <p:cNvSpPr/>
          <p:nvPr/>
        </p:nvSpPr>
        <p:spPr>
          <a:xfrm>
            <a:off x="714816" y="425912"/>
            <a:ext cx="2418600" cy="2361900"/>
          </a:xfrm>
          <a:prstGeom prst="roundRect">
            <a:avLst>
              <a:gd fmla="val 6170" name="adj"/>
            </a:avLst>
          </a:prstGeom>
          <a:solidFill>
            <a:schemeClr val="lt1">
              <a:alpha val="20000"/>
            </a:schemeClr>
          </a:solidFill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g192f9cc9f89_7_7655"/>
          <p:cNvSpPr/>
          <p:nvPr>
            <p:ph idx="2" type="pic"/>
          </p:nvPr>
        </p:nvSpPr>
        <p:spPr>
          <a:xfrm>
            <a:off x="947428" y="598155"/>
            <a:ext cx="3423900" cy="2017500"/>
          </a:xfrm>
          <a:prstGeom prst="roundRect">
            <a:avLst>
              <a:gd fmla="val 3815" name="adj"/>
            </a:avLst>
          </a:prstGeom>
          <a:solidFill>
            <a:schemeClr val="lt1"/>
          </a:solidFill>
          <a:ln>
            <a:noFill/>
          </a:ln>
        </p:spPr>
      </p:sp>
      <p:sp>
        <p:nvSpPr>
          <p:cNvPr id="83" name="Google Shape;83;g192f9cc9f89_7_7655"/>
          <p:cNvSpPr/>
          <p:nvPr/>
        </p:nvSpPr>
        <p:spPr>
          <a:xfrm rot="3323559">
            <a:off x="10149765" y="2086184"/>
            <a:ext cx="1314325" cy="721640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g192f9cc9f89_7_7655"/>
          <p:cNvSpPr/>
          <p:nvPr/>
        </p:nvSpPr>
        <p:spPr>
          <a:xfrm flipH="1">
            <a:off x="6555817" y="590342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g192f9cc9f89_7_7655"/>
          <p:cNvSpPr/>
          <p:nvPr/>
        </p:nvSpPr>
        <p:spPr>
          <a:xfrm rot="-7019946">
            <a:off x="161726" y="2528642"/>
            <a:ext cx="785709" cy="43139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g192f9cc9f89_7_7655"/>
          <p:cNvSpPr/>
          <p:nvPr/>
        </p:nvSpPr>
        <p:spPr>
          <a:xfrm flipH="1">
            <a:off x="9849158" y="5924178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2_Title Slide">
  <p:cSld name="42_Title Slid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g192f9cc9f89_7_7662"/>
          <p:cNvGrpSpPr/>
          <p:nvPr/>
        </p:nvGrpSpPr>
        <p:grpSpPr>
          <a:xfrm>
            <a:off x="3805146" y="1663493"/>
            <a:ext cx="4505160" cy="4528326"/>
            <a:chOff x="3636311" y="973477"/>
            <a:chExt cx="5080817" cy="5106943"/>
          </a:xfrm>
        </p:grpSpPr>
        <p:sp>
          <p:nvSpPr>
            <p:cNvPr id="89" name="Google Shape;89;g192f9cc9f89_7_7662"/>
            <p:cNvSpPr/>
            <p:nvPr/>
          </p:nvSpPr>
          <p:spPr>
            <a:xfrm>
              <a:off x="3636311" y="973477"/>
              <a:ext cx="4911000" cy="4911000"/>
            </a:xfrm>
            <a:prstGeom prst="pie">
              <a:avLst>
                <a:gd fmla="val 10784652" name="adj1"/>
                <a:gd fmla="val 16200000" name="adj2"/>
              </a:avLst>
            </a:prstGeom>
            <a:solidFill>
              <a:schemeClr val="accent2"/>
            </a:solidFill>
            <a:ln>
              <a:noFill/>
            </a:ln>
            <a:effectLst>
              <a:outerShdw blurRad="1054100" sx="78000" rotWithShape="0" algn="t" dir="5400000" dist="1435100" sy="78000">
                <a:srgbClr val="000000">
                  <a:alpha val="3098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90" name="Google Shape;90;g192f9cc9f89_7_7662"/>
            <p:cNvSpPr/>
            <p:nvPr/>
          </p:nvSpPr>
          <p:spPr>
            <a:xfrm>
              <a:off x="3636311" y="1169420"/>
              <a:ext cx="4911000" cy="4911000"/>
            </a:xfrm>
            <a:prstGeom prst="pie">
              <a:avLst>
                <a:gd fmla="val 5364923" name="adj1"/>
                <a:gd fmla="val 10781232" name="adj2"/>
              </a:avLst>
            </a:prstGeom>
            <a:solidFill>
              <a:schemeClr val="accent1"/>
            </a:solidFill>
            <a:ln>
              <a:noFill/>
            </a:ln>
            <a:effectLst>
              <a:outerShdw blurRad="1054100" sx="78000" rotWithShape="0" algn="t" dir="5400000" dist="1435100" sy="78000">
                <a:srgbClr val="000000">
                  <a:alpha val="3098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91" name="Google Shape;91;g192f9cc9f89_7_7662"/>
            <p:cNvSpPr/>
            <p:nvPr/>
          </p:nvSpPr>
          <p:spPr>
            <a:xfrm>
              <a:off x="3806128" y="973477"/>
              <a:ext cx="4911000" cy="4911000"/>
            </a:xfrm>
            <a:prstGeom prst="pie">
              <a:avLst>
                <a:gd fmla="val 16163142" name="adj1"/>
                <a:gd fmla="val 1984" name="adj2"/>
              </a:avLst>
            </a:prstGeom>
            <a:solidFill>
              <a:schemeClr val="accent3"/>
            </a:solidFill>
            <a:ln>
              <a:noFill/>
            </a:ln>
            <a:effectLst>
              <a:outerShdw blurRad="1054100" sx="78000" rotWithShape="0" algn="t" dir="5400000" dist="1435100" sy="78000">
                <a:srgbClr val="000000">
                  <a:alpha val="3098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  <p:sp>
          <p:nvSpPr>
            <p:cNvPr id="92" name="Google Shape;92;g192f9cc9f89_7_7662"/>
            <p:cNvSpPr/>
            <p:nvPr/>
          </p:nvSpPr>
          <p:spPr>
            <a:xfrm>
              <a:off x="3806128" y="1169420"/>
              <a:ext cx="4911000" cy="4911000"/>
            </a:xfrm>
            <a:prstGeom prst="pie">
              <a:avLst>
                <a:gd fmla="val 21563160" name="adj1"/>
                <a:gd fmla="val 5400422" name="adj2"/>
              </a:avLst>
            </a:prstGeom>
            <a:solidFill>
              <a:schemeClr val="accent5"/>
            </a:solidFill>
            <a:ln>
              <a:noFill/>
            </a:ln>
            <a:effectLst>
              <a:outerShdw blurRad="1054100" sx="78000" rotWithShape="0" algn="t" dir="5400000" dist="1435100" sy="78000">
                <a:srgbClr val="000000">
                  <a:alpha val="3098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</p:txBody>
        </p:sp>
      </p:grpSp>
      <p:sp>
        <p:nvSpPr>
          <p:cNvPr id="93" name="Google Shape;93;g192f9cc9f89_7_7662"/>
          <p:cNvSpPr/>
          <p:nvPr>
            <p:ph idx="2" type="pic"/>
          </p:nvPr>
        </p:nvSpPr>
        <p:spPr>
          <a:xfrm>
            <a:off x="4036426" y="1885698"/>
            <a:ext cx="1772400" cy="1780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4" name="Google Shape;94;g192f9cc9f89_7_7662"/>
          <p:cNvSpPr/>
          <p:nvPr>
            <p:ph idx="3" type="pic"/>
          </p:nvPr>
        </p:nvSpPr>
        <p:spPr>
          <a:xfrm flipH="1">
            <a:off x="6293344" y="1885698"/>
            <a:ext cx="1772400" cy="1780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5" name="Google Shape;95;g192f9cc9f89_7_7662"/>
          <p:cNvSpPr/>
          <p:nvPr>
            <p:ph idx="4" type="pic"/>
          </p:nvPr>
        </p:nvSpPr>
        <p:spPr>
          <a:xfrm>
            <a:off x="6293286" y="4162832"/>
            <a:ext cx="1708800" cy="172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6" name="Google Shape;96;g192f9cc9f89_7_7662"/>
          <p:cNvSpPr/>
          <p:nvPr>
            <p:ph idx="5" type="pic"/>
          </p:nvPr>
        </p:nvSpPr>
        <p:spPr>
          <a:xfrm flipH="1">
            <a:off x="4100084" y="4173912"/>
            <a:ext cx="1708800" cy="1726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97" name="Google Shape;97;g192f9cc9f89_7_7662"/>
          <p:cNvSpPr/>
          <p:nvPr/>
        </p:nvSpPr>
        <p:spPr>
          <a:xfrm rot="3323559">
            <a:off x="10300438" y="4788504"/>
            <a:ext cx="1314325" cy="721640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g192f9cc9f89_7_7662"/>
          <p:cNvSpPr/>
          <p:nvPr/>
        </p:nvSpPr>
        <p:spPr>
          <a:xfrm flipH="1">
            <a:off x="4315842" y="1438752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g192f9cc9f89_7_7662"/>
          <p:cNvSpPr/>
          <p:nvPr/>
        </p:nvSpPr>
        <p:spPr>
          <a:xfrm rot="-7019946">
            <a:off x="1274472" y="5057641"/>
            <a:ext cx="785709" cy="43139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g192f9cc9f89_7_7662"/>
          <p:cNvSpPr/>
          <p:nvPr/>
        </p:nvSpPr>
        <p:spPr>
          <a:xfrm flipH="1">
            <a:off x="6905890" y="6240100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192f9cc9f89_7_7662"/>
          <p:cNvSpPr/>
          <p:nvPr/>
        </p:nvSpPr>
        <p:spPr>
          <a:xfrm flipH="1">
            <a:off x="11090286" y="503603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rgbClr val="F1D1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192f9cc9f89_7_7662"/>
          <p:cNvSpPr/>
          <p:nvPr/>
        </p:nvSpPr>
        <p:spPr>
          <a:xfrm rot="10183196">
            <a:off x="1701097" y="406401"/>
            <a:ext cx="825702" cy="453357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Title Slide">
  <p:cSld name="13_Title Slide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g192f9cc9f89_7_7678"/>
          <p:cNvGrpSpPr/>
          <p:nvPr/>
        </p:nvGrpSpPr>
        <p:grpSpPr>
          <a:xfrm>
            <a:off x="1" y="0"/>
            <a:ext cx="12183237" cy="6860385"/>
            <a:chOff x="17282" y="0"/>
            <a:chExt cx="12183237" cy="6860385"/>
          </a:xfrm>
        </p:grpSpPr>
        <p:sp>
          <p:nvSpPr>
            <p:cNvPr id="105" name="Google Shape;105;g192f9cc9f89_7_7678"/>
            <p:cNvSpPr/>
            <p:nvPr/>
          </p:nvSpPr>
          <p:spPr>
            <a:xfrm>
              <a:off x="17282" y="6415322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g192f9cc9f89_7_7678"/>
            <p:cNvSpPr/>
            <p:nvPr/>
          </p:nvSpPr>
          <p:spPr>
            <a:xfrm>
              <a:off x="17282" y="6039990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g192f9cc9f89_7_7678"/>
            <p:cNvSpPr/>
            <p:nvPr/>
          </p:nvSpPr>
          <p:spPr>
            <a:xfrm>
              <a:off x="17282" y="566465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g192f9cc9f89_7_7678"/>
            <p:cNvSpPr/>
            <p:nvPr/>
          </p:nvSpPr>
          <p:spPr>
            <a:xfrm>
              <a:off x="17282" y="5289409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g192f9cc9f89_7_7678"/>
            <p:cNvSpPr/>
            <p:nvPr/>
          </p:nvSpPr>
          <p:spPr>
            <a:xfrm>
              <a:off x="17282" y="491407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g192f9cc9f89_7_7678"/>
            <p:cNvSpPr/>
            <p:nvPr/>
          </p:nvSpPr>
          <p:spPr>
            <a:xfrm>
              <a:off x="17282" y="4538742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g192f9cc9f89_7_7678"/>
            <p:cNvSpPr/>
            <p:nvPr/>
          </p:nvSpPr>
          <p:spPr>
            <a:xfrm>
              <a:off x="17282" y="4163410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g192f9cc9f89_7_7678"/>
            <p:cNvSpPr/>
            <p:nvPr/>
          </p:nvSpPr>
          <p:spPr>
            <a:xfrm>
              <a:off x="17282" y="3788077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g192f9cc9f89_7_7678"/>
            <p:cNvSpPr/>
            <p:nvPr/>
          </p:nvSpPr>
          <p:spPr>
            <a:xfrm>
              <a:off x="17282" y="3412829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g192f9cc9f89_7_7678"/>
            <p:cNvSpPr/>
            <p:nvPr/>
          </p:nvSpPr>
          <p:spPr>
            <a:xfrm>
              <a:off x="17282" y="303749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g192f9cc9f89_7_7678"/>
            <p:cNvSpPr/>
            <p:nvPr/>
          </p:nvSpPr>
          <p:spPr>
            <a:xfrm>
              <a:off x="17282" y="2662163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g192f9cc9f89_7_7678"/>
            <p:cNvSpPr/>
            <p:nvPr/>
          </p:nvSpPr>
          <p:spPr>
            <a:xfrm>
              <a:off x="17282" y="2286830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g192f9cc9f89_7_7678"/>
            <p:cNvSpPr/>
            <p:nvPr/>
          </p:nvSpPr>
          <p:spPr>
            <a:xfrm>
              <a:off x="17282" y="1911497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g192f9cc9f89_7_7678"/>
            <p:cNvSpPr/>
            <p:nvPr/>
          </p:nvSpPr>
          <p:spPr>
            <a:xfrm>
              <a:off x="17282" y="1536164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g192f9cc9f89_7_7678"/>
            <p:cNvSpPr/>
            <p:nvPr/>
          </p:nvSpPr>
          <p:spPr>
            <a:xfrm>
              <a:off x="17282" y="116091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g192f9cc9f89_7_7678"/>
            <p:cNvSpPr/>
            <p:nvPr/>
          </p:nvSpPr>
          <p:spPr>
            <a:xfrm>
              <a:off x="17282" y="785583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g192f9cc9f89_7_7678"/>
            <p:cNvSpPr/>
            <p:nvPr/>
          </p:nvSpPr>
          <p:spPr>
            <a:xfrm>
              <a:off x="17282" y="410251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g192f9cc9f89_7_7678"/>
            <p:cNvSpPr/>
            <p:nvPr/>
          </p:nvSpPr>
          <p:spPr>
            <a:xfrm>
              <a:off x="522360" y="0"/>
              <a:ext cx="10153" cy="6860385"/>
            </a:xfrm>
            <a:custGeom>
              <a:rect b="b" l="l" r="r" t="t"/>
              <a:pathLst>
                <a:path extrusionOk="0" h="5177649" w="6477">
                  <a:moveTo>
                    <a:pt x="0" y="0"/>
                  </a:moveTo>
                  <a:lnTo>
                    <a:pt x="0" y="5177649"/>
                  </a:ln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g192f9cc9f89_7_7678"/>
          <p:cNvSpPr/>
          <p:nvPr>
            <p:ph idx="2" type="pic"/>
          </p:nvPr>
        </p:nvSpPr>
        <p:spPr>
          <a:xfrm>
            <a:off x="7623240" y="1237904"/>
            <a:ext cx="4538400" cy="5620200"/>
          </a:xfrm>
          <a:prstGeom prst="round2DiagRect">
            <a:avLst>
              <a:gd fmla="val 50000" name="adj1"/>
              <a:gd fmla="val 0" name="adj2"/>
            </a:avLst>
          </a:prstGeom>
          <a:solidFill>
            <a:schemeClr val="lt1"/>
          </a:solidFill>
          <a:ln>
            <a:noFill/>
          </a:ln>
        </p:spPr>
      </p:sp>
      <p:sp>
        <p:nvSpPr>
          <p:cNvPr id="124" name="Google Shape;124;g192f9cc9f89_7_7678"/>
          <p:cNvSpPr/>
          <p:nvPr/>
        </p:nvSpPr>
        <p:spPr>
          <a:xfrm rot="10800000">
            <a:off x="1302193" y="916513"/>
            <a:ext cx="5892115" cy="4189518"/>
          </a:xfrm>
          <a:custGeom>
            <a:rect b="b" l="l" r="r" t="t"/>
            <a:pathLst>
              <a:path extrusionOk="0" h="1235846" w="1738087">
                <a:moveTo>
                  <a:pt x="389824" y="318359"/>
                </a:moveTo>
                <a:cubicBezTo>
                  <a:pt x="387823" y="340838"/>
                  <a:pt x="139126" y="307500"/>
                  <a:pt x="54734" y="339599"/>
                </a:cubicBezTo>
                <a:cubicBezTo>
                  <a:pt x="-29657" y="371699"/>
                  <a:pt x="-2416" y="850711"/>
                  <a:pt x="42828" y="1043212"/>
                </a:cubicBezTo>
                <a:cubicBezTo>
                  <a:pt x="88072" y="1235712"/>
                  <a:pt x="154556" y="1241903"/>
                  <a:pt x="344675" y="1233712"/>
                </a:cubicBezTo>
                <a:cubicBezTo>
                  <a:pt x="534794" y="1225520"/>
                  <a:pt x="1267743" y="1208375"/>
                  <a:pt x="1518441" y="1147987"/>
                </a:cubicBezTo>
                <a:cubicBezTo>
                  <a:pt x="1683128" y="1108267"/>
                  <a:pt x="1731229" y="976537"/>
                  <a:pt x="1736849" y="769749"/>
                </a:cubicBezTo>
                <a:cubicBezTo>
                  <a:pt x="1742469" y="562961"/>
                  <a:pt x="1730563" y="326360"/>
                  <a:pt x="1667698" y="277782"/>
                </a:cubicBezTo>
                <a:cubicBezTo>
                  <a:pt x="1599784" y="225300"/>
                  <a:pt x="622234" y="279402"/>
                  <a:pt x="607375" y="264543"/>
                </a:cubicBezTo>
                <a:cubicBezTo>
                  <a:pt x="592516" y="249684"/>
                  <a:pt x="602612" y="92045"/>
                  <a:pt x="643665" y="20226"/>
                </a:cubicBezTo>
                <a:cubicBezTo>
                  <a:pt x="684718" y="-51592"/>
                  <a:pt x="412398" y="72519"/>
                  <a:pt x="389824" y="3183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192f9cc9f89_7_7678"/>
          <p:cNvSpPr/>
          <p:nvPr/>
        </p:nvSpPr>
        <p:spPr>
          <a:xfrm rot="10800000">
            <a:off x="1345463" y="915663"/>
            <a:ext cx="5848845" cy="3070567"/>
          </a:xfrm>
          <a:custGeom>
            <a:rect b="b" l="l" r="r" t="t"/>
            <a:pathLst>
              <a:path extrusionOk="0" h="905772" w="1725323">
                <a:moveTo>
                  <a:pt x="1430811" y="579216"/>
                </a:moveTo>
                <a:cubicBezTo>
                  <a:pt x="1177160" y="572548"/>
                  <a:pt x="925986" y="524733"/>
                  <a:pt x="692242" y="424339"/>
                </a:cubicBezTo>
                <a:cubicBezTo>
                  <a:pt x="465071" y="326708"/>
                  <a:pt x="263617" y="178594"/>
                  <a:pt x="94072" y="0"/>
                </a:cubicBezTo>
                <a:cubicBezTo>
                  <a:pt x="80653" y="1743"/>
                  <a:pt x="67464" y="4934"/>
                  <a:pt x="54734" y="9525"/>
                </a:cubicBezTo>
                <a:cubicBezTo>
                  <a:pt x="-29657" y="41624"/>
                  <a:pt x="-2416" y="520637"/>
                  <a:pt x="42828" y="713137"/>
                </a:cubicBezTo>
                <a:cubicBezTo>
                  <a:pt x="88072" y="905637"/>
                  <a:pt x="154556" y="911828"/>
                  <a:pt x="344675" y="903637"/>
                </a:cubicBezTo>
                <a:cubicBezTo>
                  <a:pt x="534794" y="895445"/>
                  <a:pt x="1267743" y="878300"/>
                  <a:pt x="1518441" y="817912"/>
                </a:cubicBezTo>
                <a:cubicBezTo>
                  <a:pt x="1645314" y="787337"/>
                  <a:pt x="1702940" y="702088"/>
                  <a:pt x="1725324" y="570262"/>
                </a:cubicBezTo>
                <a:cubicBezTo>
                  <a:pt x="1627397" y="578673"/>
                  <a:pt x="1529071" y="581663"/>
                  <a:pt x="1430811" y="579216"/>
                </a:cubicBezTo>
                <a:close/>
              </a:path>
            </a:pathLst>
          </a:custGeom>
          <a:solidFill>
            <a:srgbClr val="D71B61">
              <a:alpha val="2471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g192f9cc9f89_7_7678"/>
          <p:cNvSpPr/>
          <p:nvPr/>
        </p:nvSpPr>
        <p:spPr>
          <a:xfrm rot="10800000">
            <a:off x="5436142" y="4105643"/>
            <a:ext cx="235341" cy="418960"/>
          </a:xfrm>
          <a:custGeom>
            <a:rect b="b" l="l" r="r" t="t"/>
            <a:pathLst>
              <a:path extrusionOk="0" h="123587" w="69422">
                <a:moveTo>
                  <a:pt x="40767" y="103870"/>
                </a:moveTo>
                <a:cubicBezTo>
                  <a:pt x="42510" y="77791"/>
                  <a:pt x="51368" y="52683"/>
                  <a:pt x="66389" y="31290"/>
                </a:cubicBezTo>
                <a:cubicBezTo>
                  <a:pt x="79057" y="12240"/>
                  <a:pt x="48863" y="-11763"/>
                  <a:pt x="34385" y="6525"/>
                </a:cubicBezTo>
                <a:cubicBezTo>
                  <a:pt x="12230" y="34138"/>
                  <a:pt x="105" y="68466"/>
                  <a:pt x="0" y="103870"/>
                </a:cubicBezTo>
                <a:cubicBezTo>
                  <a:pt x="0" y="130254"/>
                  <a:pt x="39529" y="130064"/>
                  <a:pt x="40767" y="103870"/>
                </a:cubicBezTo>
                <a:close/>
              </a:path>
            </a:pathLst>
          </a:custGeom>
          <a:solidFill>
            <a:srgbClr val="FADDE8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g192f9cc9f89_7_7678"/>
          <p:cNvSpPr/>
          <p:nvPr/>
        </p:nvSpPr>
        <p:spPr>
          <a:xfrm rot="10800000">
            <a:off x="1905931" y="3892881"/>
            <a:ext cx="1477546" cy="202682"/>
          </a:xfrm>
          <a:custGeom>
            <a:rect b="b" l="l" r="r" t="t"/>
            <a:pathLst>
              <a:path extrusionOk="0" h="202682" w="1477546">
                <a:moveTo>
                  <a:pt x="1203111" y="162283"/>
                </a:moveTo>
                <a:cubicBezTo>
                  <a:pt x="1164951" y="162283"/>
                  <a:pt x="1134020" y="131352"/>
                  <a:pt x="1134020" y="93192"/>
                </a:cubicBezTo>
                <a:cubicBezTo>
                  <a:pt x="1134020" y="55031"/>
                  <a:pt x="1164951" y="24097"/>
                  <a:pt x="1203111" y="24097"/>
                </a:cubicBezTo>
                <a:cubicBezTo>
                  <a:pt x="1272528" y="20708"/>
                  <a:pt x="1342073" y="21677"/>
                  <a:pt x="1411360" y="27006"/>
                </a:cubicBezTo>
                <a:cubicBezTo>
                  <a:pt x="1447907" y="27006"/>
                  <a:pt x="1477546" y="56645"/>
                  <a:pt x="1477546" y="93192"/>
                </a:cubicBezTo>
                <a:cubicBezTo>
                  <a:pt x="1477546" y="129739"/>
                  <a:pt x="1447907" y="159378"/>
                  <a:pt x="1411360" y="159378"/>
                </a:cubicBezTo>
                <a:cubicBezTo>
                  <a:pt x="1342073" y="164866"/>
                  <a:pt x="1272528" y="165835"/>
                  <a:pt x="1203111" y="162283"/>
                </a:cubicBezTo>
                <a:close/>
                <a:moveTo>
                  <a:pt x="91497" y="201673"/>
                </a:moveTo>
                <a:cubicBezTo>
                  <a:pt x="-519" y="215879"/>
                  <a:pt x="-39584" y="75755"/>
                  <a:pt x="52753" y="61227"/>
                </a:cubicBezTo>
                <a:cubicBezTo>
                  <a:pt x="349109" y="11796"/>
                  <a:pt x="649695" y="-7803"/>
                  <a:pt x="949990" y="2790"/>
                </a:cubicBezTo>
                <a:cubicBezTo>
                  <a:pt x="1039100" y="6664"/>
                  <a:pt x="1040070" y="141619"/>
                  <a:pt x="949990" y="141619"/>
                </a:cubicBezTo>
                <a:cubicBezTo>
                  <a:pt x="662739" y="140941"/>
                  <a:pt x="375843" y="160991"/>
                  <a:pt x="91497" y="201673"/>
                </a:cubicBezTo>
                <a:close/>
              </a:path>
            </a:pathLst>
          </a:custGeom>
          <a:solidFill>
            <a:srgbClr val="FADDE8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192f9cc9f89_7_7678"/>
          <p:cNvSpPr/>
          <p:nvPr/>
        </p:nvSpPr>
        <p:spPr>
          <a:xfrm rot="10800000">
            <a:off x="1491394" y="2414010"/>
            <a:ext cx="169541" cy="713283"/>
          </a:xfrm>
          <a:custGeom>
            <a:rect b="b" l="l" r="r" t="t"/>
            <a:pathLst>
              <a:path extrusionOk="0" h="210408" w="50012">
                <a:moveTo>
                  <a:pt x="17" y="19395"/>
                </a:moveTo>
                <a:cubicBezTo>
                  <a:pt x="-240" y="76488"/>
                  <a:pt x="2465" y="133552"/>
                  <a:pt x="8113" y="190369"/>
                </a:cubicBezTo>
                <a:cubicBezTo>
                  <a:pt x="10875" y="216753"/>
                  <a:pt x="52119" y="217420"/>
                  <a:pt x="49928" y="190369"/>
                </a:cubicBezTo>
                <a:cubicBezTo>
                  <a:pt x="45260" y="133219"/>
                  <a:pt x="41355" y="76545"/>
                  <a:pt x="40403" y="19395"/>
                </a:cubicBezTo>
                <a:cubicBezTo>
                  <a:pt x="39927" y="-6417"/>
                  <a:pt x="112" y="-6513"/>
                  <a:pt x="207" y="19395"/>
                </a:cubicBezTo>
                <a:close/>
              </a:path>
            </a:pathLst>
          </a:custGeom>
          <a:solidFill>
            <a:srgbClr val="FADDE8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g192f9cc9f89_7_7678"/>
          <p:cNvSpPr/>
          <p:nvPr/>
        </p:nvSpPr>
        <p:spPr>
          <a:xfrm rot="10800000">
            <a:off x="6727032" y="685773"/>
            <a:ext cx="636581" cy="1043186"/>
          </a:xfrm>
          <a:custGeom>
            <a:rect b="b" l="l" r="r" t="t"/>
            <a:pathLst>
              <a:path extrusionOk="0" h="1043186" w="636581">
                <a:moveTo>
                  <a:pt x="228228" y="777656"/>
                </a:moveTo>
                <a:cubicBezTo>
                  <a:pt x="217687" y="775590"/>
                  <a:pt x="207936" y="769504"/>
                  <a:pt x="201472" y="759882"/>
                </a:cubicBezTo>
                <a:cubicBezTo>
                  <a:pt x="70388" y="540339"/>
                  <a:pt x="32614" y="290441"/>
                  <a:pt x="328" y="40869"/>
                </a:cubicBezTo>
                <a:cubicBezTo>
                  <a:pt x="-5808" y="-5949"/>
                  <a:pt x="75876" y="-16280"/>
                  <a:pt x="82011" y="29568"/>
                </a:cubicBezTo>
                <a:cubicBezTo>
                  <a:pt x="114297" y="269130"/>
                  <a:pt x="150780" y="505144"/>
                  <a:pt x="273793" y="717590"/>
                </a:cubicBezTo>
                <a:cubicBezTo>
                  <a:pt x="283315" y="736477"/>
                  <a:pt x="277281" y="759530"/>
                  <a:pt x="259720" y="771312"/>
                </a:cubicBezTo>
                <a:cubicBezTo>
                  <a:pt x="250098" y="777769"/>
                  <a:pt x="238768" y="779723"/>
                  <a:pt x="228228" y="777656"/>
                </a:cubicBezTo>
                <a:close/>
                <a:moveTo>
                  <a:pt x="598593" y="1042714"/>
                </a:moveTo>
                <a:cubicBezTo>
                  <a:pt x="500784" y="1048364"/>
                  <a:pt x="406996" y="1003065"/>
                  <a:pt x="350634" y="922931"/>
                </a:cubicBezTo>
                <a:lnTo>
                  <a:pt x="352250" y="923256"/>
                </a:lnTo>
                <a:cubicBezTo>
                  <a:pt x="323838" y="885801"/>
                  <a:pt x="388086" y="836729"/>
                  <a:pt x="416823" y="873212"/>
                </a:cubicBezTo>
                <a:cubicBezTo>
                  <a:pt x="459943" y="929646"/>
                  <a:pt x="527607" y="961837"/>
                  <a:pt x="598593" y="959739"/>
                </a:cubicBezTo>
                <a:cubicBezTo>
                  <a:pt x="618703" y="961515"/>
                  <a:pt x="634641" y="977463"/>
                  <a:pt x="636418" y="997578"/>
                </a:cubicBezTo>
                <a:cubicBezTo>
                  <a:pt x="638441" y="1020468"/>
                  <a:pt x="621507" y="1040680"/>
                  <a:pt x="598593" y="104271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192f9cc9f89_7_7678"/>
          <p:cNvSpPr/>
          <p:nvPr/>
        </p:nvSpPr>
        <p:spPr>
          <a:xfrm rot="10800000">
            <a:off x="1020317" y="2774041"/>
            <a:ext cx="134344" cy="923744"/>
          </a:xfrm>
          <a:custGeom>
            <a:rect b="b" l="l" r="r" t="t"/>
            <a:pathLst>
              <a:path extrusionOk="0" h="923744" w="134344">
                <a:moveTo>
                  <a:pt x="76229" y="541314"/>
                </a:moveTo>
                <a:cubicBezTo>
                  <a:pt x="53759" y="541314"/>
                  <a:pt x="35550" y="523105"/>
                  <a:pt x="35550" y="500635"/>
                </a:cubicBezTo>
                <a:cubicBezTo>
                  <a:pt x="36712" y="349986"/>
                  <a:pt x="25055" y="199530"/>
                  <a:pt x="680" y="50884"/>
                </a:cubicBezTo>
                <a:cubicBezTo>
                  <a:pt x="-8038" y="-127"/>
                  <a:pt x="69772" y="-22081"/>
                  <a:pt x="78490" y="29255"/>
                </a:cubicBezTo>
                <a:cubicBezTo>
                  <a:pt x="106126" y="184809"/>
                  <a:pt x="118976" y="342657"/>
                  <a:pt x="116911" y="500635"/>
                </a:cubicBezTo>
                <a:cubicBezTo>
                  <a:pt x="116911" y="523105"/>
                  <a:pt x="98702" y="541314"/>
                  <a:pt x="76229" y="541314"/>
                </a:cubicBezTo>
                <a:close/>
                <a:moveTo>
                  <a:pt x="84059" y="923744"/>
                </a:moveTo>
                <a:cubicBezTo>
                  <a:pt x="63315" y="923744"/>
                  <a:pt x="43135" y="910346"/>
                  <a:pt x="44264" y="883549"/>
                </a:cubicBezTo>
                <a:cubicBezTo>
                  <a:pt x="46847" y="820590"/>
                  <a:pt x="50399" y="757634"/>
                  <a:pt x="54274" y="694675"/>
                </a:cubicBezTo>
                <a:cubicBezTo>
                  <a:pt x="57504" y="643661"/>
                  <a:pt x="134344" y="643017"/>
                  <a:pt x="134344" y="694675"/>
                </a:cubicBezTo>
                <a:cubicBezTo>
                  <a:pt x="132825" y="757536"/>
                  <a:pt x="130470" y="820495"/>
                  <a:pt x="127243" y="883549"/>
                </a:cubicBezTo>
                <a:cubicBezTo>
                  <a:pt x="126112" y="910346"/>
                  <a:pt x="104803" y="923744"/>
                  <a:pt x="84059" y="92374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192f9cc9f89_7_7678"/>
          <p:cNvSpPr/>
          <p:nvPr/>
        </p:nvSpPr>
        <p:spPr>
          <a:xfrm flipH="1" rot="-3323559">
            <a:off x="930250" y="1162576"/>
            <a:ext cx="1314325" cy="721640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g192f9cc9f89_7_7678"/>
          <p:cNvSpPr/>
          <p:nvPr/>
        </p:nvSpPr>
        <p:spPr>
          <a:xfrm>
            <a:off x="7433175" y="393267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192f9cc9f89_7_7678"/>
          <p:cNvSpPr/>
          <p:nvPr/>
        </p:nvSpPr>
        <p:spPr>
          <a:xfrm flipH="1" rot="7019946">
            <a:off x="11259062" y="6123786"/>
            <a:ext cx="785709" cy="43139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192f9cc9f89_7_7678"/>
          <p:cNvSpPr/>
          <p:nvPr/>
        </p:nvSpPr>
        <p:spPr>
          <a:xfrm>
            <a:off x="6577166" y="6339500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g192f9cc9f89_7_7678"/>
          <p:cNvSpPr/>
          <p:nvPr/>
        </p:nvSpPr>
        <p:spPr>
          <a:xfrm>
            <a:off x="1451639" y="503603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rgbClr val="F1D1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192f9cc9f89_7_7678"/>
          <p:cNvSpPr/>
          <p:nvPr/>
        </p:nvSpPr>
        <p:spPr>
          <a:xfrm flipH="1" rot="-10183196">
            <a:off x="10302696" y="406401"/>
            <a:ext cx="825702" cy="453357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g192f9cc9f89_7_7712"/>
          <p:cNvGrpSpPr/>
          <p:nvPr/>
        </p:nvGrpSpPr>
        <p:grpSpPr>
          <a:xfrm>
            <a:off x="1" y="0"/>
            <a:ext cx="12183237" cy="6860385"/>
            <a:chOff x="17282" y="0"/>
            <a:chExt cx="12183237" cy="6860385"/>
          </a:xfrm>
        </p:grpSpPr>
        <p:sp>
          <p:nvSpPr>
            <p:cNvPr id="139" name="Google Shape;139;g192f9cc9f89_7_7712"/>
            <p:cNvSpPr/>
            <p:nvPr/>
          </p:nvSpPr>
          <p:spPr>
            <a:xfrm>
              <a:off x="17282" y="6415322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g192f9cc9f89_7_7712"/>
            <p:cNvSpPr/>
            <p:nvPr/>
          </p:nvSpPr>
          <p:spPr>
            <a:xfrm>
              <a:off x="17282" y="6039990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g192f9cc9f89_7_7712"/>
            <p:cNvSpPr/>
            <p:nvPr/>
          </p:nvSpPr>
          <p:spPr>
            <a:xfrm>
              <a:off x="17282" y="566465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g192f9cc9f89_7_7712"/>
            <p:cNvSpPr/>
            <p:nvPr/>
          </p:nvSpPr>
          <p:spPr>
            <a:xfrm>
              <a:off x="17282" y="5289409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g192f9cc9f89_7_7712"/>
            <p:cNvSpPr/>
            <p:nvPr/>
          </p:nvSpPr>
          <p:spPr>
            <a:xfrm>
              <a:off x="17282" y="491407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g192f9cc9f89_7_7712"/>
            <p:cNvSpPr/>
            <p:nvPr/>
          </p:nvSpPr>
          <p:spPr>
            <a:xfrm>
              <a:off x="17282" y="4538742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g192f9cc9f89_7_7712"/>
            <p:cNvSpPr/>
            <p:nvPr/>
          </p:nvSpPr>
          <p:spPr>
            <a:xfrm>
              <a:off x="17282" y="4163410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g192f9cc9f89_7_7712"/>
            <p:cNvSpPr/>
            <p:nvPr/>
          </p:nvSpPr>
          <p:spPr>
            <a:xfrm>
              <a:off x="17282" y="3788077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g192f9cc9f89_7_7712"/>
            <p:cNvSpPr/>
            <p:nvPr/>
          </p:nvSpPr>
          <p:spPr>
            <a:xfrm>
              <a:off x="17282" y="3412829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g192f9cc9f89_7_7712"/>
            <p:cNvSpPr/>
            <p:nvPr/>
          </p:nvSpPr>
          <p:spPr>
            <a:xfrm>
              <a:off x="17282" y="303749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g192f9cc9f89_7_7712"/>
            <p:cNvSpPr/>
            <p:nvPr/>
          </p:nvSpPr>
          <p:spPr>
            <a:xfrm>
              <a:off x="17282" y="2662163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g192f9cc9f89_7_7712"/>
            <p:cNvSpPr/>
            <p:nvPr/>
          </p:nvSpPr>
          <p:spPr>
            <a:xfrm>
              <a:off x="17282" y="2286830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g192f9cc9f89_7_7712"/>
            <p:cNvSpPr/>
            <p:nvPr/>
          </p:nvSpPr>
          <p:spPr>
            <a:xfrm>
              <a:off x="17282" y="1911497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g192f9cc9f89_7_7712"/>
            <p:cNvSpPr/>
            <p:nvPr/>
          </p:nvSpPr>
          <p:spPr>
            <a:xfrm>
              <a:off x="17282" y="1536164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g192f9cc9f89_7_7712"/>
            <p:cNvSpPr/>
            <p:nvPr/>
          </p:nvSpPr>
          <p:spPr>
            <a:xfrm>
              <a:off x="17282" y="116091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g192f9cc9f89_7_7712"/>
            <p:cNvSpPr/>
            <p:nvPr/>
          </p:nvSpPr>
          <p:spPr>
            <a:xfrm>
              <a:off x="17282" y="785583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g192f9cc9f89_7_7712"/>
            <p:cNvSpPr/>
            <p:nvPr/>
          </p:nvSpPr>
          <p:spPr>
            <a:xfrm>
              <a:off x="17282" y="410251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g192f9cc9f89_7_7712"/>
            <p:cNvSpPr/>
            <p:nvPr/>
          </p:nvSpPr>
          <p:spPr>
            <a:xfrm>
              <a:off x="522360" y="0"/>
              <a:ext cx="10153" cy="6860385"/>
            </a:xfrm>
            <a:custGeom>
              <a:rect b="b" l="l" r="r" t="t"/>
              <a:pathLst>
                <a:path extrusionOk="0" h="5177649" w="6477">
                  <a:moveTo>
                    <a:pt x="0" y="0"/>
                  </a:moveTo>
                  <a:lnTo>
                    <a:pt x="0" y="5177649"/>
                  </a:ln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" name="Google Shape;157;g192f9cc9f89_7_7712"/>
          <p:cNvGrpSpPr/>
          <p:nvPr/>
        </p:nvGrpSpPr>
        <p:grpSpPr>
          <a:xfrm>
            <a:off x="4946994" y="894805"/>
            <a:ext cx="7003690" cy="5135526"/>
            <a:chOff x="4659355" y="821074"/>
            <a:chExt cx="7050222" cy="5169646"/>
          </a:xfrm>
        </p:grpSpPr>
        <p:sp>
          <p:nvSpPr>
            <p:cNvPr id="158" name="Google Shape;158;g192f9cc9f89_7_7712"/>
            <p:cNvSpPr/>
            <p:nvPr/>
          </p:nvSpPr>
          <p:spPr>
            <a:xfrm>
              <a:off x="5071823" y="827615"/>
              <a:ext cx="6637753" cy="5163104"/>
            </a:xfrm>
            <a:custGeom>
              <a:rect b="b" l="l" r="r" t="t"/>
              <a:pathLst>
                <a:path extrusionOk="0" h="837147" w="1076247">
                  <a:moveTo>
                    <a:pt x="865365" y="56320"/>
                  </a:moveTo>
                  <a:lnTo>
                    <a:pt x="409241" y="1965"/>
                  </a:lnTo>
                  <a:cubicBezTo>
                    <a:pt x="295210" y="-6207"/>
                    <a:pt x="124164" y="7476"/>
                    <a:pt x="42536" y="113335"/>
                  </a:cubicBezTo>
                  <a:cubicBezTo>
                    <a:pt x="-47073" y="235539"/>
                    <a:pt x="18115" y="561477"/>
                    <a:pt x="115896" y="651182"/>
                  </a:cubicBezTo>
                  <a:cubicBezTo>
                    <a:pt x="144879" y="677694"/>
                    <a:pt x="188876" y="693468"/>
                    <a:pt x="239905" y="702591"/>
                  </a:cubicBezTo>
                  <a:cubicBezTo>
                    <a:pt x="241996" y="748583"/>
                    <a:pt x="232778" y="807119"/>
                    <a:pt x="179089" y="837147"/>
                  </a:cubicBezTo>
                  <a:cubicBezTo>
                    <a:pt x="179089" y="837147"/>
                    <a:pt x="354506" y="831256"/>
                    <a:pt x="421119" y="713614"/>
                  </a:cubicBezTo>
                  <a:cubicBezTo>
                    <a:pt x="493719" y="712664"/>
                    <a:pt x="563658" y="708007"/>
                    <a:pt x="612977" y="708007"/>
                  </a:cubicBezTo>
                  <a:cubicBezTo>
                    <a:pt x="775946" y="708007"/>
                    <a:pt x="987759" y="691663"/>
                    <a:pt x="1052947" y="504272"/>
                  </a:cubicBezTo>
                  <a:cubicBezTo>
                    <a:pt x="1117849" y="333605"/>
                    <a:pt x="1044584" y="105543"/>
                    <a:pt x="865365" y="563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g192f9cc9f89_7_7712"/>
            <p:cNvSpPr/>
            <p:nvPr/>
          </p:nvSpPr>
          <p:spPr>
            <a:xfrm>
              <a:off x="6087277" y="1202948"/>
              <a:ext cx="1455804" cy="299401"/>
            </a:xfrm>
            <a:custGeom>
              <a:rect b="b" l="l" r="r" t="t"/>
              <a:pathLst>
                <a:path extrusionOk="0" h="299401" w="1455804">
                  <a:moveTo>
                    <a:pt x="1077917" y="30402"/>
                  </a:moveTo>
                  <a:cubicBezTo>
                    <a:pt x="1208376" y="44671"/>
                    <a:pt x="1331962" y="96127"/>
                    <a:pt x="1433949" y="178693"/>
                  </a:cubicBezTo>
                  <a:cubicBezTo>
                    <a:pt x="1495711" y="228565"/>
                    <a:pt x="1413474" y="333593"/>
                    <a:pt x="1349399" y="288344"/>
                  </a:cubicBezTo>
                  <a:cubicBezTo>
                    <a:pt x="1263695" y="225660"/>
                    <a:pt x="1164086" y="184640"/>
                    <a:pt x="1059089" y="168787"/>
                  </a:cubicBezTo>
                  <a:cubicBezTo>
                    <a:pt x="978836" y="157227"/>
                    <a:pt x="999973" y="20496"/>
                    <a:pt x="1077917" y="30402"/>
                  </a:cubicBezTo>
                  <a:close/>
                  <a:moveTo>
                    <a:pt x="620188" y="1672"/>
                  </a:moveTo>
                  <a:cubicBezTo>
                    <a:pt x="685209" y="-1084"/>
                    <a:pt x="750462" y="-439"/>
                    <a:pt x="815683" y="3648"/>
                  </a:cubicBezTo>
                  <a:cubicBezTo>
                    <a:pt x="904855" y="9924"/>
                    <a:pt x="906509" y="145996"/>
                    <a:pt x="815683" y="144016"/>
                  </a:cubicBezTo>
                  <a:cubicBezTo>
                    <a:pt x="567880" y="136121"/>
                    <a:pt x="320736" y="173607"/>
                    <a:pt x="86443" y="254654"/>
                  </a:cubicBezTo>
                  <a:cubicBezTo>
                    <a:pt x="-420" y="285039"/>
                    <a:pt x="-36748" y="148309"/>
                    <a:pt x="48461" y="117261"/>
                  </a:cubicBezTo>
                  <a:cubicBezTo>
                    <a:pt x="232159" y="48822"/>
                    <a:pt x="425126" y="9940"/>
                    <a:pt x="620188" y="1672"/>
                  </a:cubicBezTo>
                  <a:close/>
                </a:path>
              </a:pathLst>
            </a:custGeom>
            <a:solidFill>
              <a:srgbClr val="FCE9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g192f9cc9f89_7_7712"/>
            <p:cNvSpPr/>
            <p:nvPr/>
          </p:nvSpPr>
          <p:spPr>
            <a:xfrm flipH="1" rot="-1941110">
              <a:off x="10173294" y="4338632"/>
              <a:ext cx="1194399" cy="224050"/>
            </a:xfrm>
            <a:custGeom>
              <a:rect b="b" l="l" r="r" t="t"/>
              <a:pathLst>
                <a:path extrusionOk="0" h="243437" w="1297752">
                  <a:moveTo>
                    <a:pt x="1250463" y="29418"/>
                  </a:moveTo>
                  <a:cubicBezTo>
                    <a:pt x="1269454" y="26082"/>
                    <a:pt x="1288115" y="36654"/>
                    <a:pt x="1295050" y="54619"/>
                  </a:cubicBezTo>
                  <a:cubicBezTo>
                    <a:pt x="1303043" y="75392"/>
                    <a:pt x="1292706" y="98710"/>
                    <a:pt x="1271933" y="106703"/>
                  </a:cubicBezTo>
                  <a:cubicBezTo>
                    <a:pt x="1172619" y="141911"/>
                    <a:pt x="1070698" y="169290"/>
                    <a:pt x="967091" y="188610"/>
                  </a:cubicBezTo>
                  <a:cubicBezTo>
                    <a:pt x="914577" y="199508"/>
                    <a:pt x="892119" y="119584"/>
                    <a:pt x="944962" y="107695"/>
                  </a:cubicBezTo>
                  <a:cubicBezTo>
                    <a:pt x="1047678" y="84244"/>
                    <a:pt x="1148410" y="53859"/>
                    <a:pt x="1250463" y="29418"/>
                  </a:cubicBezTo>
                  <a:close/>
                  <a:moveTo>
                    <a:pt x="39895" y="289"/>
                  </a:moveTo>
                  <a:cubicBezTo>
                    <a:pt x="50422" y="-945"/>
                    <a:pt x="61651" y="1678"/>
                    <a:pt x="71724" y="9934"/>
                  </a:cubicBezTo>
                  <a:cubicBezTo>
                    <a:pt x="276492" y="175070"/>
                    <a:pt x="532454" y="175070"/>
                    <a:pt x="780489" y="142043"/>
                  </a:cubicBezTo>
                  <a:cubicBezTo>
                    <a:pt x="832670" y="134775"/>
                    <a:pt x="855791" y="214044"/>
                    <a:pt x="802615" y="222300"/>
                  </a:cubicBezTo>
                  <a:cubicBezTo>
                    <a:pt x="521885" y="266225"/>
                    <a:pt x="242806" y="253673"/>
                    <a:pt x="14258" y="68062"/>
                  </a:cubicBezTo>
                  <a:lnTo>
                    <a:pt x="14258" y="67400"/>
                  </a:lnTo>
                  <a:cubicBezTo>
                    <a:pt x="-16954" y="42382"/>
                    <a:pt x="8313" y="3989"/>
                    <a:pt x="39895" y="289"/>
                  </a:cubicBezTo>
                  <a:close/>
                </a:path>
              </a:pathLst>
            </a:custGeom>
            <a:solidFill>
              <a:srgbClr val="FCE9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g192f9cc9f89_7_7712"/>
            <p:cNvSpPr/>
            <p:nvPr/>
          </p:nvSpPr>
          <p:spPr>
            <a:xfrm rot="-6263807">
              <a:off x="4245731" y="3289433"/>
              <a:ext cx="1320900" cy="170587"/>
            </a:xfrm>
            <a:custGeom>
              <a:rect b="b" l="l" r="r" t="t"/>
              <a:pathLst>
                <a:path extrusionOk="0" h="147527" w="1142339">
                  <a:moveTo>
                    <a:pt x="891085" y="54376"/>
                  </a:moveTo>
                  <a:cubicBezTo>
                    <a:pt x="967365" y="64195"/>
                    <a:pt x="1044152" y="72251"/>
                    <a:pt x="1119679" y="85845"/>
                  </a:cubicBezTo>
                  <a:cubicBezTo>
                    <a:pt x="1132945" y="89709"/>
                    <a:pt x="1142135" y="101761"/>
                    <a:pt x="1142335" y="115572"/>
                  </a:cubicBezTo>
                  <a:cubicBezTo>
                    <a:pt x="1142613" y="132947"/>
                    <a:pt x="1128742" y="147254"/>
                    <a:pt x="1111369" y="147527"/>
                  </a:cubicBezTo>
                  <a:cubicBezTo>
                    <a:pt x="1034835" y="140980"/>
                    <a:pt x="958050" y="128895"/>
                    <a:pt x="882524" y="118323"/>
                  </a:cubicBezTo>
                  <a:cubicBezTo>
                    <a:pt x="846020" y="113539"/>
                    <a:pt x="855083" y="49846"/>
                    <a:pt x="891085" y="54376"/>
                  </a:cubicBezTo>
                  <a:close/>
                  <a:moveTo>
                    <a:pt x="389401" y="15798"/>
                  </a:moveTo>
                  <a:cubicBezTo>
                    <a:pt x="509173" y="23476"/>
                    <a:pt x="629134" y="33735"/>
                    <a:pt x="749346" y="47079"/>
                  </a:cubicBezTo>
                  <a:cubicBezTo>
                    <a:pt x="790634" y="51609"/>
                    <a:pt x="791389" y="116814"/>
                    <a:pt x="749346" y="112535"/>
                  </a:cubicBezTo>
                  <a:cubicBezTo>
                    <a:pt x="510180" y="88618"/>
                    <a:pt x="271011" y="72254"/>
                    <a:pt x="30587" y="66715"/>
                  </a:cubicBezTo>
                  <a:cubicBezTo>
                    <a:pt x="14372" y="65306"/>
                    <a:pt x="1535" y="52460"/>
                    <a:pt x="126" y="36258"/>
                  </a:cubicBezTo>
                  <a:cubicBezTo>
                    <a:pt x="-1463" y="17833"/>
                    <a:pt x="12157" y="1602"/>
                    <a:pt x="30588" y="0"/>
                  </a:cubicBezTo>
                  <a:cubicBezTo>
                    <a:pt x="150045" y="3021"/>
                    <a:pt x="269629" y="8119"/>
                    <a:pt x="389401" y="157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g192f9cc9f89_7_7712"/>
            <p:cNvSpPr/>
            <p:nvPr/>
          </p:nvSpPr>
          <p:spPr>
            <a:xfrm rot="8437398">
              <a:off x="10868644" y="843608"/>
              <a:ext cx="298588" cy="635921"/>
            </a:xfrm>
            <a:custGeom>
              <a:rect b="b" l="l" r="r" t="t"/>
              <a:pathLst>
                <a:path extrusionOk="0" h="550769" w="258606">
                  <a:moveTo>
                    <a:pt x="209294" y="449172"/>
                  </a:moveTo>
                  <a:cubicBezTo>
                    <a:pt x="217322" y="451258"/>
                    <a:pt x="224573" y="456331"/>
                    <a:pt x="229243" y="463922"/>
                  </a:cubicBezTo>
                  <a:cubicBezTo>
                    <a:pt x="237300" y="477769"/>
                    <a:pt x="246363" y="489600"/>
                    <a:pt x="254419" y="502945"/>
                  </a:cubicBezTo>
                  <a:cubicBezTo>
                    <a:pt x="263054" y="518275"/>
                    <a:pt x="257918" y="537686"/>
                    <a:pt x="242837" y="546749"/>
                  </a:cubicBezTo>
                  <a:cubicBezTo>
                    <a:pt x="227481" y="555106"/>
                    <a:pt x="208247" y="550047"/>
                    <a:pt x="199033" y="535169"/>
                  </a:cubicBezTo>
                  <a:cubicBezTo>
                    <a:pt x="190977" y="521824"/>
                    <a:pt x="182416" y="509740"/>
                    <a:pt x="173857" y="496649"/>
                  </a:cubicBezTo>
                  <a:lnTo>
                    <a:pt x="173102" y="496649"/>
                  </a:lnTo>
                  <a:cubicBezTo>
                    <a:pt x="164266" y="481192"/>
                    <a:pt x="169401" y="461504"/>
                    <a:pt x="184681" y="452340"/>
                  </a:cubicBezTo>
                  <a:cubicBezTo>
                    <a:pt x="192461" y="447986"/>
                    <a:pt x="201266" y="447086"/>
                    <a:pt x="209294" y="449172"/>
                  </a:cubicBezTo>
                  <a:close/>
                  <a:moveTo>
                    <a:pt x="28374" y="0"/>
                  </a:moveTo>
                  <a:cubicBezTo>
                    <a:pt x="43825" y="64"/>
                    <a:pt x="60189" y="10008"/>
                    <a:pt x="62078" y="29645"/>
                  </a:cubicBezTo>
                  <a:cubicBezTo>
                    <a:pt x="72650" y="140920"/>
                    <a:pt x="106889" y="240364"/>
                    <a:pt x="133828" y="347613"/>
                  </a:cubicBezTo>
                  <a:cubicBezTo>
                    <a:pt x="135464" y="357907"/>
                    <a:pt x="131285" y="368231"/>
                    <a:pt x="122975" y="374525"/>
                  </a:cubicBezTo>
                  <a:cubicBezTo>
                    <a:pt x="110539" y="383916"/>
                    <a:pt x="92867" y="381447"/>
                    <a:pt x="83477" y="369011"/>
                  </a:cubicBezTo>
                  <a:cubicBezTo>
                    <a:pt x="29097" y="266797"/>
                    <a:pt x="10717" y="143690"/>
                    <a:pt x="901" y="29645"/>
                  </a:cubicBezTo>
                  <a:lnTo>
                    <a:pt x="145" y="29645"/>
                  </a:lnTo>
                  <a:cubicBezTo>
                    <a:pt x="-1617" y="9756"/>
                    <a:pt x="12922" y="-63"/>
                    <a:pt x="283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g192f9cc9f89_7_7712"/>
          <p:cNvSpPr/>
          <p:nvPr/>
        </p:nvSpPr>
        <p:spPr>
          <a:xfrm rot="-3002114">
            <a:off x="9415676" y="584227"/>
            <a:ext cx="1314305" cy="72162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192f9cc9f89_7_7712"/>
          <p:cNvSpPr/>
          <p:nvPr/>
        </p:nvSpPr>
        <p:spPr>
          <a:xfrm flipH="1">
            <a:off x="6842704" y="6279392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192f9cc9f89_7_7712"/>
          <p:cNvSpPr/>
          <p:nvPr/>
        </p:nvSpPr>
        <p:spPr>
          <a:xfrm rot="-7019946">
            <a:off x="492902" y="4258635"/>
            <a:ext cx="785709" cy="43139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192f9cc9f89_7_7712"/>
          <p:cNvSpPr/>
          <p:nvPr/>
        </p:nvSpPr>
        <p:spPr>
          <a:xfrm flipH="1">
            <a:off x="1030473" y="269745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Slide">
  <p:cSld name="4_Title Slide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92f9cc9f89_7_7742"/>
          <p:cNvSpPr/>
          <p:nvPr>
            <p:ph idx="2" type="pic"/>
          </p:nvPr>
        </p:nvSpPr>
        <p:spPr>
          <a:xfrm>
            <a:off x="5853650" y="637075"/>
            <a:ext cx="6338400" cy="62208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69" name="Google Shape;169;g192f9cc9f89_7_7742"/>
          <p:cNvSpPr/>
          <p:nvPr/>
        </p:nvSpPr>
        <p:spPr>
          <a:xfrm rot="-3002114">
            <a:off x="684272" y="342903"/>
            <a:ext cx="1314305" cy="72162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192f9cc9f89_7_7742"/>
          <p:cNvSpPr/>
          <p:nvPr/>
        </p:nvSpPr>
        <p:spPr>
          <a:xfrm flipH="1">
            <a:off x="4824333" y="6179031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192f9cc9f89_7_7742"/>
          <p:cNvSpPr/>
          <p:nvPr/>
        </p:nvSpPr>
        <p:spPr>
          <a:xfrm rot="-7019946">
            <a:off x="10718570" y="1928030"/>
            <a:ext cx="785709" cy="43139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192f9cc9f89_7_7742"/>
          <p:cNvSpPr/>
          <p:nvPr/>
        </p:nvSpPr>
        <p:spPr>
          <a:xfrm flipH="1">
            <a:off x="11668737" y="414711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Title Slide">
  <p:cSld name="41_Title Slide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g192f9cc9f89_7_7748"/>
          <p:cNvGrpSpPr/>
          <p:nvPr/>
        </p:nvGrpSpPr>
        <p:grpSpPr>
          <a:xfrm>
            <a:off x="1" y="0"/>
            <a:ext cx="12183237" cy="6860385"/>
            <a:chOff x="17282" y="0"/>
            <a:chExt cx="12183237" cy="6860385"/>
          </a:xfrm>
        </p:grpSpPr>
        <p:sp>
          <p:nvSpPr>
            <p:cNvPr id="175" name="Google Shape;175;g192f9cc9f89_7_7748"/>
            <p:cNvSpPr/>
            <p:nvPr/>
          </p:nvSpPr>
          <p:spPr>
            <a:xfrm>
              <a:off x="17282" y="6415322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g192f9cc9f89_7_7748"/>
            <p:cNvSpPr/>
            <p:nvPr/>
          </p:nvSpPr>
          <p:spPr>
            <a:xfrm>
              <a:off x="17282" y="6039990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g192f9cc9f89_7_7748"/>
            <p:cNvSpPr/>
            <p:nvPr/>
          </p:nvSpPr>
          <p:spPr>
            <a:xfrm>
              <a:off x="17282" y="566465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g192f9cc9f89_7_7748"/>
            <p:cNvSpPr/>
            <p:nvPr/>
          </p:nvSpPr>
          <p:spPr>
            <a:xfrm>
              <a:off x="17282" y="5289409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g192f9cc9f89_7_7748"/>
            <p:cNvSpPr/>
            <p:nvPr/>
          </p:nvSpPr>
          <p:spPr>
            <a:xfrm>
              <a:off x="17282" y="491407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g192f9cc9f89_7_7748"/>
            <p:cNvSpPr/>
            <p:nvPr/>
          </p:nvSpPr>
          <p:spPr>
            <a:xfrm>
              <a:off x="17282" y="4538742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g192f9cc9f89_7_7748"/>
            <p:cNvSpPr/>
            <p:nvPr/>
          </p:nvSpPr>
          <p:spPr>
            <a:xfrm>
              <a:off x="17282" y="4163410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g192f9cc9f89_7_7748"/>
            <p:cNvSpPr/>
            <p:nvPr/>
          </p:nvSpPr>
          <p:spPr>
            <a:xfrm>
              <a:off x="17282" y="3788077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g192f9cc9f89_7_7748"/>
            <p:cNvSpPr/>
            <p:nvPr/>
          </p:nvSpPr>
          <p:spPr>
            <a:xfrm>
              <a:off x="17282" y="3412829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g192f9cc9f89_7_7748"/>
            <p:cNvSpPr/>
            <p:nvPr/>
          </p:nvSpPr>
          <p:spPr>
            <a:xfrm>
              <a:off x="17282" y="303749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g192f9cc9f89_7_7748"/>
            <p:cNvSpPr/>
            <p:nvPr/>
          </p:nvSpPr>
          <p:spPr>
            <a:xfrm>
              <a:off x="17282" y="2662163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g192f9cc9f89_7_7748"/>
            <p:cNvSpPr/>
            <p:nvPr/>
          </p:nvSpPr>
          <p:spPr>
            <a:xfrm>
              <a:off x="17282" y="2286830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g192f9cc9f89_7_7748"/>
            <p:cNvSpPr/>
            <p:nvPr/>
          </p:nvSpPr>
          <p:spPr>
            <a:xfrm>
              <a:off x="17282" y="1911497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g192f9cc9f89_7_7748"/>
            <p:cNvSpPr/>
            <p:nvPr/>
          </p:nvSpPr>
          <p:spPr>
            <a:xfrm>
              <a:off x="17282" y="1536164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g192f9cc9f89_7_7748"/>
            <p:cNvSpPr/>
            <p:nvPr/>
          </p:nvSpPr>
          <p:spPr>
            <a:xfrm>
              <a:off x="17282" y="1160916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g192f9cc9f89_7_7748"/>
            <p:cNvSpPr/>
            <p:nvPr/>
          </p:nvSpPr>
          <p:spPr>
            <a:xfrm>
              <a:off x="17282" y="785583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g192f9cc9f89_7_7748"/>
            <p:cNvSpPr/>
            <p:nvPr/>
          </p:nvSpPr>
          <p:spPr>
            <a:xfrm>
              <a:off x="17282" y="410251"/>
              <a:ext cx="12183237" cy="8582"/>
            </a:xfrm>
            <a:custGeom>
              <a:rect b="b" l="l" r="r" t="t"/>
              <a:pathLst>
                <a:path extrusionOk="0" h="6477" w="7772400">
                  <a:moveTo>
                    <a:pt x="0" y="0"/>
                  </a:moveTo>
                  <a:lnTo>
                    <a:pt x="7772400" y="0"/>
                  </a:lnTo>
                </a:path>
              </a:pathLst>
            </a:custGeom>
            <a:noFill/>
            <a:ln cap="flat" cmpd="sng" w="12700">
              <a:solidFill>
                <a:schemeClr val="accent5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g192f9cc9f89_7_7748"/>
            <p:cNvSpPr/>
            <p:nvPr/>
          </p:nvSpPr>
          <p:spPr>
            <a:xfrm>
              <a:off x="522360" y="0"/>
              <a:ext cx="10153" cy="6860385"/>
            </a:xfrm>
            <a:custGeom>
              <a:rect b="b" l="l" r="r" t="t"/>
              <a:pathLst>
                <a:path extrusionOk="0" h="5177649" w="6477">
                  <a:moveTo>
                    <a:pt x="0" y="0"/>
                  </a:moveTo>
                  <a:lnTo>
                    <a:pt x="0" y="5177649"/>
                  </a:ln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3" name="Google Shape;193;g192f9cc9f89_7_7748"/>
          <p:cNvSpPr/>
          <p:nvPr/>
        </p:nvSpPr>
        <p:spPr>
          <a:xfrm flipH="1" rot="-3323559">
            <a:off x="1214731" y="4788504"/>
            <a:ext cx="1314325" cy="721640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g192f9cc9f89_7_7748"/>
          <p:cNvSpPr/>
          <p:nvPr/>
        </p:nvSpPr>
        <p:spPr>
          <a:xfrm>
            <a:off x="7536551" y="2052759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g192f9cc9f89_7_7748"/>
          <p:cNvSpPr/>
          <p:nvPr/>
        </p:nvSpPr>
        <p:spPr>
          <a:xfrm flipH="1" rot="7019946">
            <a:off x="10769313" y="5057641"/>
            <a:ext cx="785709" cy="43139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192f9cc9f89_7_7748"/>
          <p:cNvSpPr/>
          <p:nvPr/>
        </p:nvSpPr>
        <p:spPr>
          <a:xfrm>
            <a:off x="6493991" y="6072417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192f9cc9f89_7_7748"/>
          <p:cNvSpPr/>
          <p:nvPr/>
        </p:nvSpPr>
        <p:spPr>
          <a:xfrm>
            <a:off x="1451639" y="503603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rgbClr val="F1D1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192f9cc9f89_7_7748"/>
          <p:cNvSpPr/>
          <p:nvPr/>
        </p:nvSpPr>
        <p:spPr>
          <a:xfrm flipH="1" rot="-10183196">
            <a:off x="10302696" y="406401"/>
            <a:ext cx="825702" cy="453357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Slide">
  <p:cSld name="7_Title Slide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92f9cc9f89_7_7774"/>
          <p:cNvSpPr/>
          <p:nvPr/>
        </p:nvSpPr>
        <p:spPr>
          <a:xfrm>
            <a:off x="990405" y="1287093"/>
            <a:ext cx="4638684" cy="3747580"/>
          </a:xfrm>
          <a:custGeom>
            <a:rect b="b" l="l" r="r" t="t"/>
            <a:pathLst>
              <a:path extrusionOk="0" h="3747580" w="4638684">
                <a:moveTo>
                  <a:pt x="1593827" y="334"/>
                </a:moveTo>
                <a:cubicBezTo>
                  <a:pt x="2255863" y="16905"/>
                  <a:pt x="2403435" y="647437"/>
                  <a:pt x="2705841" y="1095489"/>
                </a:cubicBezTo>
                <a:cubicBezTo>
                  <a:pt x="3096740" y="1674855"/>
                  <a:pt x="3901436" y="1502024"/>
                  <a:pt x="4196564" y="1888734"/>
                </a:cubicBezTo>
                <a:cubicBezTo>
                  <a:pt x="4491692" y="2275445"/>
                  <a:pt x="4248218" y="2725537"/>
                  <a:pt x="4240400" y="2800367"/>
                </a:cubicBezTo>
                <a:cubicBezTo>
                  <a:pt x="4234818" y="2855931"/>
                  <a:pt x="4691891" y="3668163"/>
                  <a:pt x="4633536" y="3739642"/>
                </a:cubicBezTo>
                <a:cubicBezTo>
                  <a:pt x="4571827" y="3815588"/>
                  <a:pt x="3606307" y="3320543"/>
                  <a:pt x="3550465" y="3362983"/>
                </a:cubicBezTo>
                <a:cubicBezTo>
                  <a:pt x="2555347" y="4131937"/>
                  <a:pt x="821427" y="3608413"/>
                  <a:pt x="289247" y="2655735"/>
                </a:cubicBezTo>
                <a:cubicBezTo>
                  <a:pt x="-221994" y="1740750"/>
                  <a:pt x="-105841" y="477308"/>
                  <a:pt x="1045077" y="96739"/>
                </a:cubicBezTo>
                <a:cubicBezTo>
                  <a:pt x="1260874" y="25382"/>
                  <a:pt x="1441049" y="-3490"/>
                  <a:pt x="1593827" y="334"/>
                </a:cubicBezTo>
                <a:close/>
              </a:path>
            </a:pathLst>
          </a:custGeom>
          <a:gradFill>
            <a:gsLst>
              <a:gs pos="0">
                <a:srgbClr val="FEEF8F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g192f9cc9f89_7_7774"/>
          <p:cNvSpPr/>
          <p:nvPr>
            <p:ph idx="2" type="pic"/>
          </p:nvPr>
        </p:nvSpPr>
        <p:spPr>
          <a:xfrm>
            <a:off x="1917406" y="713679"/>
            <a:ext cx="1929300" cy="19293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02" name="Google Shape;202;g192f9cc9f89_7_7774"/>
          <p:cNvSpPr/>
          <p:nvPr>
            <p:ph idx="3" type="pic"/>
          </p:nvPr>
        </p:nvSpPr>
        <p:spPr>
          <a:xfrm>
            <a:off x="3846567" y="1678259"/>
            <a:ext cx="2520300" cy="25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03" name="Google Shape;203;g192f9cc9f89_7_7774"/>
          <p:cNvSpPr/>
          <p:nvPr>
            <p:ph idx="4" type="pic"/>
          </p:nvPr>
        </p:nvSpPr>
        <p:spPr>
          <a:xfrm>
            <a:off x="1167199" y="3105512"/>
            <a:ext cx="2502600" cy="25026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04" name="Google Shape;204;g192f9cc9f89_7_7774"/>
          <p:cNvSpPr/>
          <p:nvPr/>
        </p:nvSpPr>
        <p:spPr>
          <a:xfrm rot="-7476441">
            <a:off x="-43420" y="5540511"/>
            <a:ext cx="1314325" cy="721640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192f9cc9f89_7_7774"/>
          <p:cNvSpPr/>
          <p:nvPr/>
        </p:nvSpPr>
        <p:spPr>
          <a:xfrm flipH="1" rot="10800000">
            <a:off x="5217097" y="5910186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g192f9cc9f89_7_7774"/>
          <p:cNvSpPr/>
          <p:nvPr/>
        </p:nvSpPr>
        <p:spPr>
          <a:xfrm rot="3780054">
            <a:off x="11179269" y="5949179"/>
            <a:ext cx="785709" cy="43139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192f9cc9f89_7_7774"/>
          <p:cNvSpPr/>
          <p:nvPr/>
        </p:nvSpPr>
        <p:spPr>
          <a:xfrm flipH="1" rot="10800000">
            <a:off x="990405" y="725053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g192f9cc9f89_7_7774"/>
          <p:cNvSpPr/>
          <p:nvPr/>
        </p:nvSpPr>
        <p:spPr>
          <a:xfrm flipH="1" rot="10800000">
            <a:off x="8007916" y="998081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192f9cc9f89_7_7774"/>
          <p:cNvSpPr/>
          <p:nvPr/>
        </p:nvSpPr>
        <p:spPr>
          <a:xfrm rot="-616804">
            <a:off x="10342129" y="721699"/>
            <a:ext cx="825702" cy="453357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192f9cc9f89_7_7589"/>
          <p:cNvSpPr/>
          <p:nvPr/>
        </p:nvSpPr>
        <p:spPr>
          <a:xfrm>
            <a:off x="107600" y="3534800"/>
            <a:ext cx="11976900" cy="321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g192f9cc9f89_7_7589"/>
          <p:cNvSpPr txBox="1"/>
          <p:nvPr>
            <p:ph type="title"/>
          </p:nvPr>
        </p:nvSpPr>
        <p:spPr>
          <a:xfrm>
            <a:off x="647833" y="2286000"/>
            <a:ext cx="10911600" cy="10476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" name="Google Shape;17;g192f9cc9f89_7_7589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Title Slide">
  <p:cSld name="10_Title Slide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92f9cc9f89_7_7785"/>
          <p:cNvSpPr/>
          <p:nvPr>
            <p:ph idx="2" type="pic"/>
          </p:nvPr>
        </p:nvSpPr>
        <p:spPr>
          <a:xfrm flipH="1">
            <a:off x="-102" y="1189580"/>
            <a:ext cx="6378600" cy="5668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12" name="Google Shape;212;g192f9cc9f89_7_7785"/>
          <p:cNvSpPr/>
          <p:nvPr/>
        </p:nvSpPr>
        <p:spPr>
          <a:xfrm flipH="1" rot="-3323559">
            <a:off x="3202343" y="780656"/>
            <a:ext cx="1314325" cy="721640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g192f9cc9f89_7_7785"/>
          <p:cNvSpPr/>
          <p:nvPr/>
        </p:nvSpPr>
        <p:spPr>
          <a:xfrm>
            <a:off x="7302375" y="488563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g192f9cc9f89_7_7785"/>
          <p:cNvSpPr/>
          <p:nvPr/>
        </p:nvSpPr>
        <p:spPr>
          <a:xfrm flipH="1" rot="7019946">
            <a:off x="11012001" y="6031993"/>
            <a:ext cx="785709" cy="431399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192f9cc9f89_7_7785"/>
          <p:cNvSpPr/>
          <p:nvPr/>
        </p:nvSpPr>
        <p:spPr>
          <a:xfrm>
            <a:off x="6577166" y="6339500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g192f9cc9f89_7_7785"/>
          <p:cNvSpPr/>
          <p:nvPr/>
        </p:nvSpPr>
        <p:spPr>
          <a:xfrm>
            <a:off x="1451639" y="503603"/>
            <a:ext cx="287569" cy="289012"/>
          </a:xfrm>
          <a:custGeom>
            <a:rect b="b" l="l" r="r" t="t"/>
            <a:pathLst>
              <a:path extrusionOk="0" h="5888" w="5858">
                <a:moveTo>
                  <a:pt x="3433" y="0"/>
                </a:moveTo>
                <a:cubicBezTo>
                  <a:pt x="3353" y="0"/>
                  <a:pt x="3271" y="32"/>
                  <a:pt x="3210" y="102"/>
                </a:cubicBezTo>
                <a:lnTo>
                  <a:pt x="2197" y="1258"/>
                </a:lnTo>
                <a:cubicBezTo>
                  <a:pt x="2140" y="1323"/>
                  <a:pt x="2057" y="1359"/>
                  <a:pt x="1971" y="1359"/>
                </a:cubicBezTo>
                <a:cubicBezTo>
                  <a:pt x="1960" y="1359"/>
                  <a:pt x="1949" y="1358"/>
                  <a:pt x="1938" y="1357"/>
                </a:cubicBezTo>
                <a:lnTo>
                  <a:pt x="412" y="1177"/>
                </a:lnTo>
                <a:cubicBezTo>
                  <a:pt x="399" y="1176"/>
                  <a:pt x="386" y="1175"/>
                  <a:pt x="374" y="1175"/>
                </a:cubicBezTo>
                <a:cubicBezTo>
                  <a:pt x="150" y="1175"/>
                  <a:pt x="1" y="1424"/>
                  <a:pt x="121" y="1626"/>
                </a:cubicBezTo>
                <a:lnTo>
                  <a:pt x="907" y="2946"/>
                </a:lnTo>
                <a:cubicBezTo>
                  <a:pt x="957" y="3030"/>
                  <a:pt x="962" y="3133"/>
                  <a:pt x="921" y="3222"/>
                </a:cubicBezTo>
                <a:lnTo>
                  <a:pt x="280" y="4618"/>
                </a:lnTo>
                <a:cubicBezTo>
                  <a:pt x="185" y="4820"/>
                  <a:pt x="339" y="5040"/>
                  <a:pt x="547" y="5040"/>
                </a:cubicBezTo>
                <a:cubicBezTo>
                  <a:pt x="569" y="5040"/>
                  <a:pt x="592" y="5038"/>
                  <a:pt x="616" y="5032"/>
                </a:cubicBezTo>
                <a:lnTo>
                  <a:pt x="2114" y="4694"/>
                </a:lnTo>
                <a:cubicBezTo>
                  <a:pt x="2136" y="4689"/>
                  <a:pt x="2157" y="4687"/>
                  <a:pt x="2179" y="4687"/>
                </a:cubicBezTo>
                <a:cubicBezTo>
                  <a:pt x="2253" y="4687"/>
                  <a:pt x="2326" y="4714"/>
                  <a:pt x="2383" y="4765"/>
                </a:cubicBezTo>
                <a:lnTo>
                  <a:pt x="3511" y="5807"/>
                </a:lnTo>
                <a:cubicBezTo>
                  <a:pt x="3570" y="5863"/>
                  <a:pt x="3642" y="5888"/>
                  <a:pt x="3712" y="5888"/>
                </a:cubicBezTo>
                <a:cubicBezTo>
                  <a:pt x="3856" y="5888"/>
                  <a:pt x="3995" y="5782"/>
                  <a:pt x="4009" y="5617"/>
                </a:cubicBezTo>
                <a:lnTo>
                  <a:pt x="4151" y="4087"/>
                </a:lnTo>
                <a:cubicBezTo>
                  <a:pt x="4160" y="3989"/>
                  <a:pt x="4215" y="3902"/>
                  <a:pt x="4301" y="3854"/>
                </a:cubicBezTo>
                <a:lnTo>
                  <a:pt x="5641" y="3103"/>
                </a:lnTo>
                <a:cubicBezTo>
                  <a:pt x="5858" y="2983"/>
                  <a:pt x="5841" y="2667"/>
                  <a:pt x="5613" y="2569"/>
                </a:cubicBezTo>
                <a:lnTo>
                  <a:pt x="4202" y="1962"/>
                </a:lnTo>
                <a:cubicBezTo>
                  <a:pt x="4112" y="1923"/>
                  <a:pt x="4046" y="1843"/>
                  <a:pt x="4028" y="1747"/>
                </a:cubicBezTo>
                <a:lnTo>
                  <a:pt x="3727" y="241"/>
                </a:lnTo>
                <a:cubicBezTo>
                  <a:pt x="3698" y="89"/>
                  <a:pt x="3567" y="0"/>
                  <a:pt x="3433" y="0"/>
                </a:cubicBezTo>
                <a:close/>
              </a:path>
            </a:pathLst>
          </a:custGeom>
          <a:solidFill>
            <a:srgbClr val="F1D1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g192f9cc9f89_7_7785"/>
          <p:cNvSpPr/>
          <p:nvPr/>
        </p:nvSpPr>
        <p:spPr>
          <a:xfrm flipH="1" rot="-10183196">
            <a:off x="10302696" y="406401"/>
            <a:ext cx="825702" cy="453357"/>
          </a:xfrm>
          <a:custGeom>
            <a:rect b="b" l="l" r="r" t="t"/>
            <a:pathLst>
              <a:path extrusionOk="0" h="20879" w="38027">
                <a:moveTo>
                  <a:pt x="11899" y="6317"/>
                </a:moveTo>
                <a:cubicBezTo>
                  <a:pt x="11973" y="6317"/>
                  <a:pt x="12047" y="6331"/>
                  <a:pt x="12118" y="6357"/>
                </a:cubicBezTo>
                <a:cubicBezTo>
                  <a:pt x="12310" y="6431"/>
                  <a:pt x="12570" y="6591"/>
                  <a:pt x="12630" y="7132"/>
                </a:cubicBezTo>
                <a:cubicBezTo>
                  <a:pt x="12774" y="8439"/>
                  <a:pt x="11575" y="10796"/>
                  <a:pt x="9626" y="12087"/>
                </a:cubicBezTo>
                <a:cubicBezTo>
                  <a:pt x="9383" y="12248"/>
                  <a:pt x="9129" y="12392"/>
                  <a:pt x="8864" y="12515"/>
                </a:cubicBezTo>
                <a:cubicBezTo>
                  <a:pt x="8763" y="11297"/>
                  <a:pt x="9002" y="10069"/>
                  <a:pt x="9435" y="8999"/>
                </a:cubicBezTo>
                <a:cubicBezTo>
                  <a:pt x="10123" y="7296"/>
                  <a:pt x="11188" y="6317"/>
                  <a:pt x="11888" y="6317"/>
                </a:cubicBezTo>
                <a:lnTo>
                  <a:pt x="11889" y="6317"/>
                </a:lnTo>
                <a:cubicBezTo>
                  <a:pt x="11892" y="6317"/>
                  <a:pt x="11895" y="6317"/>
                  <a:pt x="11899" y="6317"/>
                </a:cubicBezTo>
                <a:close/>
                <a:moveTo>
                  <a:pt x="22778" y="7992"/>
                </a:moveTo>
                <a:cubicBezTo>
                  <a:pt x="22938" y="7992"/>
                  <a:pt x="23096" y="8049"/>
                  <a:pt x="23261" y="8162"/>
                </a:cubicBezTo>
                <a:cubicBezTo>
                  <a:pt x="24231" y="8833"/>
                  <a:pt x="24033" y="11032"/>
                  <a:pt x="22799" y="13277"/>
                </a:cubicBezTo>
                <a:cubicBezTo>
                  <a:pt x="22320" y="14151"/>
                  <a:pt x="21722" y="14975"/>
                  <a:pt x="21028" y="15692"/>
                </a:cubicBezTo>
                <a:cubicBezTo>
                  <a:pt x="20745" y="14985"/>
                  <a:pt x="20616" y="14304"/>
                  <a:pt x="20560" y="13770"/>
                </a:cubicBezTo>
                <a:cubicBezTo>
                  <a:pt x="20295" y="11224"/>
                  <a:pt x="21281" y="8754"/>
                  <a:pt x="22334" y="8130"/>
                </a:cubicBezTo>
                <a:cubicBezTo>
                  <a:pt x="22489" y="8038"/>
                  <a:pt x="22635" y="7992"/>
                  <a:pt x="22778" y="7992"/>
                </a:cubicBezTo>
                <a:close/>
                <a:moveTo>
                  <a:pt x="4183" y="1"/>
                </a:moveTo>
                <a:cubicBezTo>
                  <a:pt x="3967" y="1"/>
                  <a:pt x="3755" y="104"/>
                  <a:pt x="3623" y="295"/>
                </a:cubicBezTo>
                <a:cubicBezTo>
                  <a:pt x="3476" y="511"/>
                  <a:pt x="1" y="5627"/>
                  <a:pt x="975" y="9799"/>
                </a:cubicBezTo>
                <a:cubicBezTo>
                  <a:pt x="1349" y="11400"/>
                  <a:pt x="2317" y="12646"/>
                  <a:pt x="3852" y="13504"/>
                </a:cubicBezTo>
                <a:cubicBezTo>
                  <a:pt x="4835" y="14054"/>
                  <a:pt x="5858" y="14327"/>
                  <a:pt x="6879" y="14327"/>
                </a:cubicBezTo>
                <a:cubicBezTo>
                  <a:pt x="7197" y="14327"/>
                  <a:pt x="7514" y="14300"/>
                  <a:pt x="7831" y="14247"/>
                </a:cubicBezTo>
                <a:cubicBezTo>
                  <a:pt x="8431" y="16166"/>
                  <a:pt x="9855" y="17886"/>
                  <a:pt x="12364" y="18950"/>
                </a:cubicBezTo>
                <a:cubicBezTo>
                  <a:pt x="13468" y="19418"/>
                  <a:pt x="14546" y="19628"/>
                  <a:pt x="15579" y="19628"/>
                </a:cubicBezTo>
                <a:cubicBezTo>
                  <a:pt x="17457" y="19628"/>
                  <a:pt x="19188" y="18934"/>
                  <a:pt x="20659" y="17829"/>
                </a:cubicBezTo>
                <a:cubicBezTo>
                  <a:pt x="21430" y="18884"/>
                  <a:pt x="22593" y="19851"/>
                  <a:pt x="24344" y="20445"/>
                </a:cubicBezTo>
                <a:cubicBezTo>
                  <a:pt x="25197" y="20734"/>
                  <a:pt x="26043" y="20878"/>
                  <a:pt x="26883" y="20878"/>
                </a:cubicBezTo>
                <a:cubicBezTo>
                  <a:pt x="29518" y="20878"/>
                  <a:pt x="32076" y="19468"/>
                  <a:pt x="34393" y="16712"/>
                </a:cubicBezTo>
                <a:cubicBezTo>
                  <a:pt x="36622" y="14057"/>
                  <a:pt x="37836" y="11114"/>
                  <a:pt x="37885" y="10990"/>
                </a:cubicBezTo>
                <a:cubicBezTo>
                  <a:pt x="38027" y="10643"/>
                  <a:pt x="37862" y="10249"/>
                  <a:pt x="37515" y="10107"/>
                </a:cubicBezTo>
                <a:cubicBezTo>
                  <a:pt x="37432" y="10073"/>
                  <a:pt x="37345" y="10057"/>
                  <a:pt x="37260" y="10057"/>
                </a:cubicBezTo>
                <a:cubicBezTo>
                  <a:pt x="36992" y="10057"/>
                  <a:pt x="36739" y="10216"/>
                  <a:pt x="36632" y="10478"/>
                </a:cubicBezTo>
                <a:cubicBezTo>
                  <a:pt x="36592" y="10579"/>
                  <a:pt x="32866" y="19518"/>
                  <a:pt x="26861" y="19518"/>
                </a:cubicBezTo>
                <a:cubicBezTo>
                  <a:pt x="26195" y="19518"/>
                  <a:pt x="25500" y="19408"/>
                  <a:pt x="24780" y="19163"/>
                </a:cubicBezTo>
                <a:cubicBezTo>
                  <a:pt x="23303" y="18662"/>
                  <a:pt x="22335" y="17835"/>
                  <a:pt x="21702" y="16939"/>
                </a:cubicBezTo>
                <a:cubicBezTo>
                  <a:pt x="22608" y="16063"/>
                  <a:pt x="23381" y="15030"/>
                  <a:pt x="23987" y="13930"/>
                </a:cubicBezTo>
                <a:cubicBezTo>
                  <a:pt x="25634" y="10932"/>
                  <a:pt x="25651" y="8167"/>
                  <a:pt x="24030" y="7048"/>
                </a:cubicBezTo>
                <a:cubicBezTo>
                  <a:pt x="23632" y="6774"/>
                  <a:pt x="23208" y="6636"/>
                  <a:pt x="22780" y="6636"/>
                </a:cubicBezTo>
                <a:cubicBezTo>
                  <a:pt x="22399" y="6636"/>
                  <a:pt x="22014" y="6746"/>
                  <a:pt x="21642" y="6966"/>
                </a:cubicBezTo>
                <a:cubicBezTo>
                  <a:pt x="19977" y="7954"/>
                  <a:pt x="18911" y="11004"/>
                  <a:pt x="19214" y="13911"/>
                </a:cubicBezTo>
                <a:cubicBezTo>
                  <a:pt x="19292" y="14661"/>
                  <a:pt x="19490" y="15648"/>
                  <a:pt x="19962" y="16650"/>
                </a:cubicBezTo>
                <a:cubicBezTo>
                  <a:pt x="18681" y="17637"/>
                  <a:pt x="17176" y="18262"/>
                  <a:pt x="15550" y="18262"/>
                </a:cubicBezTo>
                <a:cubicBezTo>
                  <a:pt x="14692" y="18262"/>
                  <a:pt x="13802" y="18088"/>
                  <a:pt x="12893" y="17702"/>
                </a:cubicBezTo>
                <a:cubicBezTo>
                  <a:pt x="10767" y="16803"/>
                  <a:pt x="9619" y="15404"/>
                  <a:pt x="9131" y="13876"/>
                </a:cubicBezTo>
                <a:cubicBezTo>
                  <a:pt x="9567" y="13698"/>
                  <a:pt x="9983" y="13477"/>
                  <a:pt x="10375" y="13216"/>
                </a:cubicBezTo>
                <a:cubicBezTo>
                  <a:pt x="12576" y="11755"/>
                  <a:pt x="14193" y="8960"/>
                  <a:pt x="13976" y="6985"/>
                </a:cubicBezTo>
                <a:cubicBezTo>
                  <a:pt x="13876" y="6066"/>
                  <a:pt x="13388" y="5395"/>
                  <a:pt x="12604" y="5095"/>
                </a:cubicBezTo>
                <a:cubicBezTo>
                  <a:pt x="12372" y="5004"/>
                  <a:pt x="12132" y="4961"/>
                  <a:pt x="11889" y="4961"/>
                </a:cubicBezTo>
                <a:cubicBezTo>
                  <a:pt x="10528" y="4961"/>
                  <a:pt x="9056" y="6322"/>
                  <a:pt x="8179" y="8491"/>
                </a:cubicBezTo>
                <a:cubicBezTo>
                  <a:pt x="7613" y="9892"/>
                  <a:pt x="7365" y="11433"/>
                  <a:pt x="7548" y="12922"/>
                </a:cubicBezTo>
                <a:cubicBezTo>
                  <a:pt x="7330" y="12956"/>
                  <a:pt x="7104" y="12975"/>
                  <a:pt x="6872" y="12975"/>
                </a:cubicBezTo>
                <a:cubicBezTo>
                  <a:pt x="6148" y="12975"/>
                  <a:pt x="5354" y="12793"/>
                  <a:pt x="4512" y="12321"/>
                </a:cubicBezTo>
                <a:cubicBezTo>
                  <a:pt x="3308" y="11649"/>
                  <a:pt x="2582" y="10724"/>
                  <a:pt x="2294" y="9494"/>
                </a:cubicBezTo>
                <a:cubicBezTo>
                  <a:pt x="1455" y="5905"/>
                  <a:pt x="4707" y="1111"/>
                  <a:pt x="4740" y="1062"/>
                </a:cubicBezTo>
                <a:cubicBezTo>
                  <a:pt x="4951" y="753"/>
                  <a:pt x="4873" y="333"/>
                  <a:pt x="4565" y="120"/>
                </a:cubicBezTo>
                <a:cubicBezTo>
                  <a:pt x="4448" y="40"/>
                  <a:pt x="4315" y="1"/>
                  <a:pt x="418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192f9cc9f89_7_7593"/>
          <p:cNvSpPr txBox="1"/>
          <p:nvPr>
            <p:ph type="title"/>
          </p:nvPr>
        </p:nvSpPr>
        <p:spPr>
          <a:xfrm>
            <a:off x="415600" y="593367"/>
            <a:ext cx="11360700" cy="831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0" name="Google Shape;20;g192f9cc9f89_7_759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1" name="Google Shape;21;g192f9cc9f89_7_7593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192f9cc9f89_7_7597"/>
          <p:cNvSpPr txBox="1"/>
          <p:nvPr>
            <p:ph type="title"/>
          </p:nvPr>
        </p:nvSpPr>
        <p:spPr>
          <a:xfrm>
            <a:off x="415600" y="593367"/>
            <a:ext cx="11360700" cy="831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4" name="Google Shape;24;g192f9cc9f89_7_7597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5" name="Google Shape;25;g192f9cc9f89_7_7597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6" name="Google Shape;26;g192f9cc9f89_7_7597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192f9cc9f89_7_7602"/>
          <p:cNvSpPr txBox="1"/>
          <p:nvPr>
            <p:ph type="title"/>
          </p:nvPr>
        </p:nvSpPr>
        <p:spPr>
          <a:xfrm>
            <a:off x="415600" y="593367"/>
            <a:ext cx="11360700" cy="831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9" name="Google Shape;29;g192f9cc9f89_7_7602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192f9cc9f89_7_7605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2" name="Google Shape;32;g192f9cc9f89_7_7605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3" name="Google Shape;33;g192f9cc9f89_7_7605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192f9cc9f89_7_7609"/>
          <p:cNvSpPr txBox="1"/>
          <p:nvPr>
            <p:ph type="title"/>
          </p:nvPr>
        </p:nvSpPr>
        <p:spPr>
          <a:xfrm>
            <a:off x="653667" y="701800"/>
            <a:ext cx="74721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g192f9cc9f89_7_7609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92f9cc9f89_7_7612"/>
          <p:cNvSpPr/>
          <p:nvPr/>
        </p:nvSpPr>
        <p:spPr>
          <a:xfrm>
            <a:off x="6182400" y="107600"/>
            <a:ext cx="5901900" cy="66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g192f9cc9f89_7_7612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g192f9cc9f89_7_7612"/>
          <p:cNvSpPr txBox="1"/>
          <p:nvPr>
            <p:ph type="title"/>
          </p:nvPr>
        </p:nvSpPr>
        <p:spPr>
          <a:xfrm>
            <a:off x="354000" y="1575600"/>
            <a:ext cx="5393700" cy="20448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41" name="Google Shape;41;g192f9cc9f89_7_7612"/>
          <p:cNvSpPr txBox="1"/>
          <p:nvPr>
            <p:ph idx="1" type="subTitle"/>
          </p:nvPr>
        </p:nvSpPr>
        <p:spPr>
          <a:xfrm>
            <a:off x="354000" y="3692001"/>
            <a:ext cx="5393700" cy="179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" name="Google Shape;42;g192f9cc9f89_7_7612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g192f9cc9f89_7_7612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92f9cc9f89_7_7619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</a:lstStyle>
          <a:p/>
        </p:txBody>
      </p:sp>
      <p:sp>
        <p:nvSpPr>
          <p:cNvPr id="46" name="Google Shape;46;g192f9cc9f89_7_7619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92f9cc9f89_7_7580"/>
          <p:cNvSpPr txBox="1"/>
          <p:nvPr>
            <p:ph type="title"/>
          </p:nvPr>
        </p:nvSpPr>
        <p:spPr>
          <a:xfrm>
            <a:off x="415600" y="593367"/>
            <a:ext cx="11360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sz="4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sz="4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sz="4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sz="4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sz="4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sz="4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sz="4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sz="4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Raleway"/>
              <a:buNone/>
              <a:defRPr b="1" sz="4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g192f9cc9f89_7_7580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Source Sans Pro"/>
              <a:buChar char="●"/>
              <a:defRPr sz="24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92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Source Sans Pro"/>
              <a:buChar char="○"/>
              <a:defRPr sz="19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92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Source Sans Pro"/>
              <a:buChar char="■"/>
              <a:defRPr sz="19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92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Source Sans Pro"/>
              <a:buChar char="●"/>
              <a:defRPr sz="19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92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Source Sans Pro"/>
              <a:buChar char="○"/>
              <a:defRPr sz="19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92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Source Sans Pro"/>
              <a:buChar char="■"/>
              <a:defRPr sz="19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92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Source Sans Pro"/>
              <a:buChar char="●"/>
              <a:defRPr sz="19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92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Source Sans Pro"/>
              <a:buChar char="○"/>
              <a:defRPr sz="19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92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Source Sans Pro"/>
              <a:buChar char="■"/>
              <a:defRPr sz="19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g192f9cc9f89_7_7580"/>
          <p:cNvSpPr txBox="1"/>
          <p:nvPr>
            <p:ph idx="12" type="sldNum"/>
          </p:nvPr>
        </p:nvSpPr>
        <p:spPr>
          <a:xfrm>
            <a:off x="11330666" y="6251679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rtl="0" algn="r">
              <a:buNone/>
              <a:def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r">
              <a:buNone/>
              <a:def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r">
              <a:buNone/>
              <a:def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r">
              <a:buNone/>
              <a:def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r">
              <a:buNone/>
              <a:def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r">
              <a:buNone/>
              <a:def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r">
              <a:buNone/>
              <a:def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r">
              <a:buNone/>
              <a:def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r">
              <a:buNone/>
              <a:defRPr sz="13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"/>
          <p:cNvSpPr txBox="1"/>
          <p:nvPr/>
        </p:nvSpPr>
        <p:spPr>
          <a:xfrm rot="-469404">
            <a:off x="1938022" y="1794041"/>
            <a:ext cx="6221710" cy="18623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500">
                <a:solidFill>
                  <a:schemeClr val="lt1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Gender</a:t>
            </a:r>
            <a:endParaRPr b="1" sz="11500">
              <a:solidFill>
                <a:schemeClr val="lt1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23" name="Google Shape;223;p1"/>
          <p:cNvSpPr txBox="1"/>
          <p:nvPr/>
        </p:nvSpPr>
        <p:spPr>
          <a:xfrm>
            <a:off x="7490409" y="4704950"/>
            <a:ext cx="2073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>
                <a:solidFill>
                  <a:schemeClr val="lt1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Aditi Jain</a:t>
            </a:r>
            <a:endParaRPr b="1">
              <a:solidFill>
                <a:schemeClr val="lt1"/>
              </a:solidFill>
              <a:latin typeface="League Spartan SemiBold"/>
              <a:ea typeface="League Spartan SemiBold"/>
              <a:cs typeface="League Spartan SemiBold"/>
              <a:sym typeface="League Spartan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Benita Rego</a:t>
            </a:r>
            <a:endParaRPr b="1">
              <a:solidFill>
                <a:schemeClr val="lt1"/>
              </a:solidFill>
              <a:latin typeface="League Spartan SemiBold"/>
              <a:ea typeface="League Spartan SemiBold"/>
              <a:cs typeface="League Spartan SemiBold"/>
              <a:sym typeface="League Spartan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Collin Gonsalves</a:t>
            </a:r>
            <a:endParaRPr b="1">
              <a:solidFill>
                <a:schemeClr val="lt1"/>
              </a:solidFill>
              <a:latin typeface="League Spartan SemiBold"/>
              <a:ea typeface="League Spartan SemiBold"/>
              <a:cs typeface="League Spartan SemiBold"/>
              <a:sym typeface="League Spartan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Sai Venkat</a:t>
            </a:r>
            <a:endParaRPr b="1">
              <a:solidFill>
                <a:schemeClr val="lt1"/>
              </a:solidFill>
              <a:latin typeface="League Spartan SemiBold"/>
              <a:ea typeface="League Spartan SemiBold"/>
              <a:cs typeface="League Spartan SemiBold"/>
              <a:sym typeface="League Spartan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>
                <a:solidFill>
                  <a:schemeClr val="lt1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Shubham Shinde</a:t>
            </a:r>
            <a:endParaRPr b="1">
              <a:solidFill>
                <a:schemeClr val="lt1"/>
              </a:solidFill>
              <a:latin typeface="League Spartan SemiBold"/>
              <a:ea typeface="League Spartan SemiBold"/>
              <a:cs typeface="League Spartan SemiBold"/>
              <a:sym typeface="League Spartan SemiBold"/>
            </a:endParaRPr>
          </a:p>
        </p:txBody>
      </p:sp>
      <p:sp>
        <p:nvSpPr>
          <p:cNvPr id="224" name="Google Shape;224;p1"/>
          <p:cNvSpPr txBox="1"/>
          <p:nvPr/>
        </p:nvSpPr>
        <p:spPr>
          <a:xfrm>
            <a:off x="5881700" y="3789275"/>
            <a:ext cx="459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lt1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Engineering</a:t>
            </a:r>
            <a:endParaRPr b="1" sz="5000">
              <a:solidFill>
                <a:schemeClr val="lt1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25" name="Google Shape;225;p1"/>
          <p:cNvSpPr txBox="1"/>
          <p:nvPr/>
        </p:nvSpPr>
        <p:spPr>
          <a:xfrm rot="434682">
            <a:off x="3778193" y="4203646"/>
            <a:ext cx="2155307" cy="861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lt1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And</a:t>
            </a:r>
            <a:endParaRPr b="1" sz="5500">
              <a:solidFill>
                <a:schemeClr val="lt1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26" name="Google Shape;226;p1"/>
          <p:cNvSpPr txBox="1"/>
          <p:nvPr/>
        </p:nvSpPr>
        <p:spPr>
          <a:xfrm rot="434636">
            <a:off x="7389614" y="726743"/>
            <a:ext cx="1774866" cy="1200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lt1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ENGR 303</a:t>
            </a:r>
            <a:endParaRPr b="1" sz="3600">
              <a:solidFill>
                <a:schemeClr val="lt1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7E6B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9694320d6a_0_204"/>
          <p:cNvSpPr/>
          <p:nvPr/>
        </p:nvSpPr>
        <p:spPr>
          <a:xfrm>
            <a:off x="722857" y="3519412"/>
            <a:ext cx="45738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A3838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60" name="Google Shape;360;g19694320d6a_0_204"/>
          <p:cNvSpPr txBox="1"/>
          <p:nvPr/>
        </p:nvSpPr>
        <p:spPr>
          <a:xfrm>
            <a:off x="1128407" y="1344053"/>
            <a:ext cx="4837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accent6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Problems</a:t>
            </a:r>
            <a:endParaRPr b="1" sz="4800">
              <a:solidFill>
                <a:schemeClr val="accent6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361" name="Google Shape;361;g19694320d6a_0_204"/>
          <p:cNvSpPr/>
          <p:nvPr/>
        </p:nvSpPr>
        <p:spPr>
          <a:xfrm>
            <a:off x="787500" y="2609325"/>
            <a:ext cx="4444500" cy="592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A3838"/>
              </a:solidFill>
              <a:latin typeface="League Spartan SemiBold"/>
              <a:ea typeface="League Spartan SemiBold"/>
              <a:cs typeface="League Spartan SemiBold"/>
              <a:sym typeface="League Spartan SemiBold"/>
            </a:endParaRPr>
          </a:p>
        </p:txBody>
      </p:sp>
      <p:sp>
        <p:nvSpPr>
          <p:cNvPr id="362" name="Google Shape;362;g19694320d6a_0_204"/>
          <p:cNvSpPr txBox="1"/>
          <p:nvPr/>
        </p:nvSpPr>
        <p:spPr>
          <a:xfrm>
            <a:off x="856200" y="2705313"/>
            <a:ext cx="430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INDIVIDUALISTIC CHARACTERISTICS</a:t>
            </a:r>
            <a:endParaRPr sz="2000"/>
          </a:p>
        </p:txBody>
      </p:sp>
      <p:sp>
        <p:nvSpPr>
          <p:cNvPr id="363" name="Google Shape;363;g19694320d6a_0_204"/>
          <p:cNvSpPr txBox="1"/>
          <p:nvPr/>
        </p:nvSpPr>
        <p:spPr>
          <a:xfrm>
            <a:off x="856200" y="3519400"/>
            <a:ext cx="4307100" cy="19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E19E2C"/>
                </a:solidFill>
                <a:latin typeface="Nunito"/>
                <a:ea typeface="Nunito"/>
                <a:cs typeface="Nunito"/>
                <a:sym typeface="Nunito"/>
              </a:rPr>
              <a:t>● </a:t>
            </a:r>
            <a:r>
              <a:rPr b="1"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Taking a decision without</a:t>
            </a: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getting the appropriate people involved 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E19E2C"/>
                </a:solidFill>
                <a:latin typeface="Nunito"/>
                <a:ea typeface="Nunito"/>
                <a:cs typeface="Nunito"/>
                <a:sym typeface="Nunito"/>
              </a:rPr>
              <a:t>● </a:t>
            </a: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Getting upset when </a:t>
            </a:r>
            <a:r>
              <a:rPr b="1"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questioned</a:t>
            </a: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about his decision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E19E2C"/>
                </a:solidFill>
                <a:latin typeface="Nunito"/>
                <a:ea typeface="Nunito"/>
                <a:cs typeface="Nunito"/>
                <a:sym typeface="Nunito"/>
              </a:rPr>
              <a:t>● </a:t>
            </a:r>
            <a:r>
              <a:rPr b="1"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Inflexible</a:t>
            </a: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in taking suggestions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64" name="Google Shape;364;g19694320d6a_0_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3725" y="176250"/>
            <a:ext cx="5829300" cy="650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71B61">
            <a:alpha val="21960"/>
          </a:srgbClr>
        </a:solid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9694320d6a_0_65"/>
          <p:cNvSpPr/>
          <p:nvPr/>
        </p:nvSpPr>
        <p:spPr>
          <a:xfrm>
            <a:off x="711250" y="3235725"/>
            <a:ext cx="5101500" cy="1714800"/>
          </a:xfrm>
          <a:prstGeom prst="roundRect">
            <a:avLst>
              <a:gd fmla="val 4182" name="adj"/>
            </a:avLst>
          </a:prstGeom>
          <a:solidFill>
            <a:schemeClr val="accent3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g19694320d6a_0_65"/>
          <p:cNvSpPr txBox="1"/>
          <p:nvPr/>
        </p:nvSpPr>
        <p:spPr>
          <a:xfrm>
            <a:off x="616725" y="3323475"/>
            <a:ext cx="51864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7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Communication Styles</a:t>
            </a:r>
            <a:endParaRPr sz="47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371" name="Google Shape;371;g19694320d6a_0_65"/>
          <p:cNvSpPr/>
          <p:nvPr/>
        </p:nvSpPr>
        <p:spPr>
          <a:xfrm>
            <a:off x="2386499" y="1436688"/>
            <a:ext cx="1646875" cy="12641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g19694320d6a_0_65"/>
          <p:cNvSpPr txBox="1"/>
          <p:nvPr/>
        </p:nvSpPr>
        <p:spPr>
          <a:xfrm>
            <a:off x="2713339" y="1621306"/>
            <a:ext cx="1090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3.</a:t>
            </a:r>
            <a:endParaRPr sz="4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pic>
        <p:nvPicPr>
          <p:cNvPr id="373" name="Google Shape;373;g19694320d6a_0_65"/>
          <p:cNvPicPr preferRelativeResize="0"/>
          <p:nvPr/>
        </p:nvPicPr>
        <p:blipFill rotWithShape="1">
          <a:blip r:embed="rId3">
            <a:alphaModFix/>
          </a:blip>
          <a:srcRect b="0" l="19854" r="18998" t="0"/>
          <a:stretch/>
        </p:blipFill>
        <p:spPr>
          <a:xfrm>
            <a:off x="6290200" y="456375"/>
            <a:ext cx="5901800" cy="604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4" name="Google Shape;374;g19694320d6a_0_65"/>
          <p:cNvCxnSpPr/>
          <p:nvPr/>
        </p:nvCxnSpPr>
        <p:spPr>
          <a:xfrm>
            <a:off x="3209936" y="2612925"/>
            <a:ext cx="0" cy="622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3DFFE">
            <a:alpha val="69800"/>
          </a:srgbClr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9694320d6a_0_239"/>
          <p:cNvSpPr/>
          <p:nvPr/>
        </p:nvSpPr>
        <p:spPr>
          <a:xfrm>
            <a:off x="1417650" y="1479350"/>
            <a:ext cx="4279200" cy="5116500"/>
          </a:xfrm>
          <a:prstGeom prst="roundRect">
            <a:avLst>
              <a:gd fmla="val 2277" name="adj"/>
            </a:avLst>
          </a:prstGeom>
          <a:solidFill>
            <a:schemeClr val="accent1"/>
          </a:solidFill>
          <a:ln>
            <a:noFill/>
          </a:ln>
          <a:effectLst>
            <a:outerShdw blurRad="292100" rotWithShape="0" algn="ctr" dir="5400000" dist="152400">
              <a:srgbClr val="000000">
                <a:alpha val="2392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g19694320d6a_0_239"/>
          <p:cNvSpPr txBox="1"/>
          <p:nvPr/>
        </p:nvSpPr>
        <p:spPr>
          <a:xfrm>
            <a:off x="1417650" y="1758300"/>
            <a:ext cx="4476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Perspective</a:t>
            </a:r>
            <a:r>
              <a:rPr lang="en-US" sz="17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 of  Individualistic Manager</a:t>
            </a:r>
            <a:endParaRPr sz="17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381" name="Google Shape;381;g19694320d6a_0_239"/>
          <p:cNvSpPr/>
          <p:nvPr/>
        </p:nvSpPr>
        <p:spPr>
          <a:xfrm>
            <a:off x="1797600" y="2112046"/>
            <a:ext cx="2993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Devil’s Advocate</a:t>
            </a:r>
            <a:endParaRPr i="1" sz="16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82" name="Google Shape;382;g19694320d6a_0_239"/>
          <p:cNvSpPr/>
          <p:nvPr/>
        </p:nvSpPr>
        <p:spPr>
          <a:xfrm>
            <a:off x="6689400" y="1525775"/>
            <a:ext cx="4279200" cy="5116500"/>
          </a:xfrm>
          <a:prstGeom prst="roundRect">
            <a:avLst>
              <a:gd fmla="val 2277" name="adj"/>
            </a:avLst>
          </a:prstGeom>
          <a:solidFill>
            <a:schemeClr val="lt1"/>
          </a:solidFill>
          <a:ln>
            <a:noFill/>
          </a:ln>
          <a:effectLst>
            <a:outerShdw blurRad="292100" rotWithShape="0" algn="ctr" dir="5400000" dist="152400">
              <a:srgbClr val="000000">
                <a:alpha val="2392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g19694320d6a_0_239"/>
          <p:cNvSpPr txBox="1"/>
          <p:nvPr/>
        </p:nvSpPr>
        <p:spPr>
          <a:xfrm>
            <a:off x="6689400" y="1739850"/>
            <a:ext cx="4279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accen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Point of view of </a:t>
            </a:r>
            <a:r>
              <a:rPr lang="en-US" sz="1800">
                <a:solidFill>
                  <a:schemeClr val="accen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 Relational Manager</a:t>
            </a:r>
            <a:endParaRPr sz="1800">
              <a:solidFill>
                <a:schemeClr val="accen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384" name="Google Shape;384;g19694320d6a_0_239"/>
          <p:cNvSpPr/>
          <p:nvPr/>
        </p:nvSpPr>
        <p:spPr>
          <a:xfrm>
            <a:off x="7354941" y="2101252"/>
            <a:ext cx="29481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chemeClr val="accen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Angel’s Advocate</a:t>
            </a:r>
            <a:endParaRPr i="1" sz="1600">
              <a:solidFill>
                <a:schemeClr val="accen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85" name="Google Shape;385;g19694320d6a_0_239"/>
          <p:cNvSpPr txBox="1"/>
          <p:nvPr/>
        </p:nvSpPr>
        <p:spPr>
          <a:xfrm>
            <a:off x="3250050" y="391775"/>
            <a:ext cx="5691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accent6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Communication Styles</a:t>
            </a:r>
            <a:endParaRPr b="1" sz="3900">
              <a:solidFill>
                <a:schemeClr val="accent6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386" name="Google Shape;386;g19694320d6a_0_239"/>
          <p:cNvSpPr txBox="1"/>
          <p:nvPr/>
        </p:nvSpPr>
        <p:spPr>
          <a:xfrm>
            <a:off x="1633525" y="2672275"/>
            <a:ext cx="3710400" cy="34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randstander"/>
              <a:buChar char="●"/>
            </a:pPr>
            <a:r>
              <a:rPr lang="en-US">
                <a:solidFill>
                  <a:schemeClr val="lt1"/>
                </a:solidFill>
                <a:highlight>
                  <a:schemeClr val="accent1"/>
                </a:highlight>
                <a:latin typeface="Grandstander"/>
                <a:ea typeface="Grandstander"/>
                <a:cs typeface="Grandstander"/>
                <a:sym typeface="Grandstander"/>
              </a:rPr>
              <a:t>Finds flaws in the proposed solution.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Grandstander"/>
              <a:ea typeface="Grandstander"/>
              <a:cs typeface="Grandstander"/>
              <a:sym typeface="Grandstand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randstander"/>
              <a:buChar char="●"/>
            </a:pPr>
            <a:r>
              <a:rPr lang="en-US">
                <a:solidFill>
                  <a:schemeClr val="lt1"/>
                </a:solidFill>
                <a:highlight>
                  <a:schemeClr val="accent1"/>
                </a:highlight>
                <a:latin typeface="Grandstander"/>
                <a:ea typeface="Grandstander"/>
                <a:cs typeface="Grandstander"/>
                <a:sym typeface="Grandstander"/>
              </a:rPr>
              <a:t>Frequently challenging someone’s assumptions.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Grandstander"/>
              <a:ea typeface="Grandstander"/>
              <a:cs typeface="Grandstander"/>
              <a:sym typeface="Grandstand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randstander"/>
              <a:buChar char="●"/>
            </a:pPr>
            <a:r>
              <a:rPr lang="en-US">
                <a:solidFill>
                  <a:schemeClr val="lt1"/>
                </a:solidFill>
                <a:highlight>
                  <a:schemeClr val="accent1"/>
                </a:highlight>
                <a:latin typeface="Grandstander"/>
                <a:ea typeface="Grandstander"/>
                <a:cs typeface="Grandstander"/>
                <a:sym typeface="Grandstander"/>
              </a:rPr>
              <a:t>Doesn’t actually dislike </a:t>
            </a:r>
            <a:r>
              <a:rPr lang="en-US">
                <a:solidFill>
                  <a:schemeClr val="lt1"/>
                </a:solidFill>
                <a:highlight>
                  <a:schemeClr val="accent1"/>
                </a:highlight>
                <a:latin typeface="Grandstander"/>
                <a:ea typeface="Grandstander"/>
                <a:cs typeface="Grandstander"/>
                <a:sym typeface="Grandstander"/>
              </a:rPr>
              <a:t>the</a:t>
            </a:r>
            <a:r>
              <a:rPr lang="en-US">
                <a:solidFill>
                  <a:schemeClr val="lt1"/>
                </a:solidFill>
                <a:highlight>
                  <a:schemeClr val="accent1"/>
                </a:highlight>
                <a:latin typeface="Grandstander"/>
                <a:ea typeface="Grandstander"/>
                <a:cs typeface="Grandstander"/>
                <a:sym typeface="Grandstander"/>
              </a:rPr>
              <a:t> idea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Grandstander"/>
              <a:ea typeface="Grandstander"/>
              <a:cs typeface="Grandstander"/>
              <a:sym typeface="Grandstand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randstander"/>
              <a:buChar char="●"/>
            </a:pPr>
            <a:r>
              <a:rPr lang="en-US">
                <a:solidFill>
                  <a:schemeClr val="lt1"/>
                </a:solidFill>
                <a:highlight>
                  <a:schemeClr val="accent1"/>
                </a:highlight>
                <a:latin typeface="Grandstander"/>
                <a:ea typeface="Grandstander"/>
                <a:cs typeface="Grandstander"/>
                <a:sym typeface="Grandstander"/>
              </a:rPr>
              <a:t>Doesn’t take into account bigger picture problems.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Grandstander"/>
              <a:ea typeface="Grandstander"/>
              <a:cs typeface="Grandstander"/>
              <a:sym typeface="Grandstand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400"/>
              <a:buFont typeface="Grandstander"/>
              <a:buChar char="●"/>
            </a:pPr>
            <a:r>
              <a:rPr lang="en-US">
                <a:solidFill>
                  <a:schemeClr val="lt1"/>
                </a:solidFill>
                <a:highlight>
                  <a:schemeClr val="accent1"/>
                </a:highlight>
                <a:latin typeface="Grandstander"/>
                <a:ea typeface="Grandstander"/>
                <a:cs typeface="Grandstander"/>
                <a:sym typeface="Grandstander"/>
              </a:rPr>
              <a:t>Results in the loss of a great potential idea.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387" name="Google Shape;387;g19694320d6a_0_239"/>
          <p:cNvSpPr txBox="1"/>
          <p:nvPr/>
        </p:nvSpPr>
        <p:spPr>
          <a:xfrm>
            <a:off x="6973800" y="2672275"/>
            <a:ext cx="3710400" cy="3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Grandstander"/>
              <a:buChar char="●"/>
            </a:pPr>
            <a:r>
              <a:rPr lang="en-US">
                <a:solidFill>
                  <a:schemeClr val="accent1"/>
                </a:solidFill>
                <a:latin typeface="Grandstander"/>
                <a:ea typeface="Grandstander"/>
                <a:cs typeface="Grandstander"/>
                <a:sym typeface="Grandstander"/>
              </a:rPr>
              <a:t>Sees what is good about an idea and supports it.</a:t>
            </a:r>
            <a:endParaRPr>
              <a:solidFill>
                <a:schemeClr val="accent1"/>
              </a:solidFill>
              <a:latin typeface="Grandstander"/>
              <a:ea typeface="Grandstander"/>
              <a:cs typeface="Grandstander"/>
              <a:sym typeface="Grandstand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Grandstander"/>
              <a:buChar char="●"/>
            </a:pPr>
            <a:r>
              <a:rPr lang="en-US">
                <a:solidFill>
                  <a:schemeClr val="accent1"/>
                </a:solidFill>
                <a:latin typeface="Grandstander"/>
                <a:ea typeface="Grandstander"/>
                <a:cs typeface="Grandstander"/>
                <a:sym typeface="Grandstander"/>
              </a:rPr>
              <a:t>Welcomes never-before-tried ideas, allows the unfolding of rich possibility</a:t>
            </a:r>
            <a:endParaRPr>
              <a:solidFill>
                <a:schemeClr val="accent1"/>
              </a:solidFill>
              <a:latin typeface="Grandstander"/>
              <a:ea typeface="Grandstander"/>
              <a:cs typeface="Grandstander"/>
              <a:sym typeface="Grandstand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Grandstander"/>
              <a:buChar char="●"/>
            </a:pPr>
            <a:r>
              <a:rPr lang="en-US">
                <a:solidFill>
                  <a:schemeClr val="accent1"/>
                </a:solidFill>
                <a:latin typeface="Grandstander"/>
                <a:ea typeface="Grandstander"/>
                <a:cs typeface="Grandstander"/>
                <a:sym typeface="Grandstander"/>
              </a:rPr>
              <a:t>Asks for opinions from </a:t>
            </a:r>
            <a:r>
              <a:rPr lang="en-US">
                <a:solidFill>
                  <a:schemeClr val="accent1"/>
                </a:solidFill>
                <a:latin typeface="Grandstander"/>
                <a:ea typeface="Grandstander"/>
                <a:cs typeface="Grandstander"/>
                <a:sym typeface="Grandstander"/>
              </a:rPr>
              <a:t>team members</a:t>
            </a:r>
            <a:r>
              <a:rPr lang="en-US">
                <a:solidFill>
                  <a:schemeClr val="accent1"/>
                </a:solidFill>
                <a:latin typeface="Grandstander"/>
                <a:ea typeface="Grandstander"/>
                <a:cs typeface="Grandstander"/>
                <a:sym typeface="Grandstander"/>
              </a:rPr>
              <a:t>.</a:t>
            </a:r>
            <a:endParaRPr>
              <a:solidFill>
                <a:schemeClr val="accent1"/>
              </a:solidFill>
              <a:latin typeface="Grandstander"/>
              <a:ea typeface="Grandstander"/>
              <a:cs typeface="Grandstander"/>
              <a:sym typeface="Grandstand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400"/>
              <a:buFont typeface="Grandstander"/>
              <a:buChar char="●"/>
            </a:pPr>
            <a:r>
              <a:rPr lang="en-US">
                <a:solidFill>
                  <a:schemeClr val="accent1"/>
                </a:solidFill>
                <a:latin typeface="Grandstander"/>
                <a:ea typeface="Grandstander"/>
                <a:cs typeface="Grandstander"/>
                <a:sym typeface="Grandstander"/>
              </a:rPr>
              <a:t>allows other members to consider all the angles of the problem</a:t>
            </a:r>
            <a:endParaRPr>
              <a:solidFill>
                <a:schemeClr val="accent1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9694320d6a_0_56"/>
          <p:cNvSpPr/>
          <p:nvPr/>
        </p:nvSpPr>
        <p:spPr>
          <a:xfrm>
            <a:off x="711250" y="3235725"/>
            <a:ext cx="5101500" cy="1714800"/>
          </a:xfrm>
          <a:prstGeom prst="roundRect">
            <a:avLst>
              <a:gd fmla="val 4182" name="adj"/>
            </a:avLst>
          </a:prstGeom>
          <a:solidFill>
            <a:srgbClr val="2C99B4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g19694320d6a_0_56"/>
          <p:cNvSpPr txBox="1"/>
          <p:nvPr/>
        </p:nvSpPr>
        <p:spPr>
          <a:xfrm>
            <a:off x="616725" y="3662175"/>
            <a:ext cx="5186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Analysis</a:t>
            </a:r>
            <a:endParaRPr sz="5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394" name="Google Shape;394;g19694320d6a_0_56"/>
          <p:cNvSpPr/>
          <p:nvPr/>
        </p:nvSpPr>
        <p:spPr>
          <a:xfrm>
            <a:off x="2438574" y="1535238"/>
            <a:ext cx="1646875" cy="12641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g19694320d6a_0_56"/>
          <p:cNvSpPr txBox="1"/>
          <p:nvPr/>
        </p:nvSpPr>
        <p:spPr>
          <a:xfrm>
            <a:off x="2765414" y="1719856"/>
            <a:ext cx="1090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4.</a:t>
            </a:r>
            <a:endParaRPr sz="4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pic>
        <p:nvPicPr>
          <p:cNvPr id="396" name="Google Shape;396;g19694320d6a_0_56"/>
          <p:cNvPicPr preferRelativeResize="0"/>
          <p:nvPr/>
        </p:nvPicPr>
        <p:blipFill rotWithShape="1">
          <a:blip r:embed="rId3">
            <a:alphaModFix/>
          </a:blip>
          <a:srcRect b="0" l="19854" r="18998" t="0"/>
          <a:stretch/>
        </p:blipFill>
        <p:spPr>
          <a:xfrm>
            <a:off x="6290200" y="456375"/>
            <a:ext cx="5901800" cy="604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7" name="Google Shape;397;g19694320d6a_0_56"/>
          <p:cNvCxnSpPr>
            <a:stCxn id="394" idx="2"/>
            <a:endCxn id="392" idx="0"/>
          </p:cNvCxnSpPr>
          <p:nvPr/>
        </p:nvCxnSpPr>
        <p:spPr>
          <a:xfrm>
            <a:off x="3262011" y="2799363"/>
            <a:ext cx="0" cy="436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EEF8F"/>
            </a:gs>
            <a:gs pos="100000">
              <a:schemeClr val="accent1"/>
            </a:gs>
          </a:gsLst>
          <a:lin ang="5400700" scaled="0"/>
        </a:gra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oogle Shape;402;p7"/>
          <p:cNvGrpSpPr/>
          <p:nvPr/>
        </p:nvGrpSpPr>
        <p:grpSpPr>
          <a:xfrm>
            <a:off x="6575762" y="1360916"/>
            <a:ext cx="716404" cy="719698"/>
            <a:chOff x="2477146" y="2131018"/>
            <a:chExt cx="716404" cy="719698"/>
          </a:xfrm>
        </p:grpSpPr>
        <p:sp>
          <p:nvSpPr>
            <p:cNvPr id="403" name="Google Shape;403;p7"/>
            <p:cNvSpPr/>
            <p:nvPr/>
          </p:nvSpPr>
          <p:spPr>
            <a:xfrm>
              <a:off x="2477146" y="2131018"/>
              <a:ext cx="716404" cy="719698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endParaRPr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2567193" y="2221478"/>
              <a:ext cx="536309" cy="5387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chemeClr val="lt1"/>
                  </a:solidFill>
                  <a:latin typeface="League Spartan Medium"/>
                  <a:ea typeface="League Spartan Medium"/>
                  <a:cs typeface="League Spartan Medium"/>
                  <a:sym typeface="League Spartan Medium"/>
                </a:rPr>
                <a:t>01</a:t>
              </a:r>
              <a:endParaRPr/>
            </a:p>
          </p:txBody>
        </p:sp>
      </p:grpSp>
      <p:sp>
        <p:nvSpPr>
          <p:cNvPr id="405" name="Google Shape;405;p7"/>
          <p:cNvSpPr txBox="1"/>
          <p:nvPr/>
        </p:nvSpPr>
        <p:spPr>
          <a:xfrm>
            <a:off x="7333950" y="1297475"/>
            <a:ext cx="379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Manager being inconsiderate about decision making</a:t>
            </a:r>
            <a:endParaRPr sz="1400">
              <a:solidFill>
                <a:schemeClr val="dk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406" name="Google Shape;406;p7"/>
          <p:cNvSpPr/>
          <p:nvPr/>
        </p:nvSpPr>
        <p:spPr>
          <a:xfrm>
            <a:off x="7354263" y="1820663"/>
            <a:ext cx="33024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Jennifer could have analyzed Alex and Daniel’s approaches and how it could benefit the product. (A possible approach to Angel’s Advocate)</a:t>
            </a:r>
            <a:endParaRPr sz="12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07" name="Google Shape;407;p7"/>
          <p:cNvSpPr txBox="1"/>
          <p:nvPr/>
        </p:nvSpPr>
        <p:spPr>
          <a:xfrm>
            <a:off x="7333950" y="3013513"/>
            <a:ext cx="3302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Solution Architect’s opinion on Developer’s approach</a:t>
            </a:r>
            <a:endParaRPr sz="1400">
              <a:solidFill>
                <a:schemeClr val="dk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408" name="Google Shape;408;p7"/>
          <p:cNvSpPr/>
          <p:nvPr/>
        </p:nvSpPr>
        <p:spPr>
          <a:xfrm>
            <a:off x="7354275" y="3521603"/>
            <a:ext cx="33024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Daniel could have been a good listener and studied Alex’s approach since it was important to think about the product’s efficiency.</a:t>
            </a:r>
            <a:endParaRPr sz="12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09" name="Google Shape;409;p7"/>
          <p:cNvSpPr txBox="1"/>
          <p:nvPr/>
        </p:nvSpPr>
        <p:spPr>
          <a:xfrm>
            <a:off x="7333952" y="4729575"/>
            <a:ext cx="3072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Developer’s Relational mindset</a:t>
            </a:r>
            <a:endParaRPr sz="1400">
              <a:solidFill>
                <a:schemeClr val="dk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410" name="Google Shape;410;p7"/>
          <p:cNvSpPr/>
          <p:nvPr/>
        </p:nvSpPr>
        <p:spPr>
          <a:xfrm>
            <a:off x="7354275" y="5037382"/>
            <a:ext cx="3302400" cy="6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Alex looked into the  product’s perspective, considering the overall </a:t>
            </a:r>
            <a:r>
              <a:rPr lang="en-US" sz="12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success</a:t>
            </a:r>
            <a:r>
              <a:rPr lang="en-US" sz="1200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of the product and the team.</a:t>
            </a:r>
            <a:endParaRPr sz="1200">
              <a:solidFill>
                <a:schemeClr val="lt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411" name="Google Shape;411;p7"/>
          <p:cNvSpPr txBox="1"/>
          <p:nvPr/>
        </p:nvSpPr>
        <p:spPr>
          <a:xfrm>
            <a:off x="688780" y="3013501"/>
            <a:ext cx="4438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accent6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Analysis</a:t>
            </a:r>
            <a:endParaRPr b="1" sz="4800">
              <a:solidFill>
                <a:schemeClr val="accent6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grpSp>
        <p:nvGrpSpPr>
          <p:cNvPr id="412" name="Google Shape;412;p7"/>
          <p:cNvGrpSpPr/>
          <p:nvPr/>
        </p:nvGrpSpPr>
        <p:grpSpPr>
          <a:xfrm>
            <a:off x="6575774" y="2915266"/>
            <a:ext cx="716400" cy="719700"/>
            <a:chOff x="2477146" y="2131018"/>
            <a:chExt cx="716400" cy="719700"/>
          </a:xfrm>
        </p:grpSpPr>
        <p:sp>
          <p:nvSpPr>
            <p:cNvPr id="413" name="Google Shape;413;p7"/>
            <p:cNvSpPr/>
            <p:nvPr/>
          </p:nvSpPr>
          <p:spPr>
            <a:xfrm>
              <a:off x="2477146" y="2131018"/>
              <a:ext cx="716400" cy="7197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endParaRPr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2567193" y="2221478"/>
              <a:ext cx="536400" cy="538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chemeClr val="lt1"/>
                  </a:solidFill>
                  <a:latin typeface="League Spartan Medium"/>
                  <a:ea typeface="League Spartan Medium"/>
                  <a:cs typeface="League Spartan Medium"/>
                  <a:sym typeface="League Spartan Medium"/>
                </a:rPr>
                <a:t>02</a:t>
              </a:r>
              <a:endParaRPr/>
            </a:p>
          </p:txBody>
        </p:sp>
      </p:grpSp>
      <p:grpSp>
        <p:nvGrpSpPr>
          <p:cNvPr id="415" name="Google Shape;415;p7"/>
          <p:cNvGrpSpPr/>
          <p:nvPr/>
        </p:nvGrpSpPr>
        <p:grpSpPr>
          <a:xfrm>
            <a:off x="6575762" y="4665416"/>
            <a:ext cx="716400" cy="719700"/>
            <a:chOff x="2477146" y="2131018"/>
            <a:chExt cx="716400" cy="719700"/>
          </a:xfrm>
        </p:grpSpPr>
        <p:sp>
          <p:nvSpPr>
            <p:cNvPr id="416" name="Google Shape;416;p7"/>
            <p:cNvSpPr/>
            <p:nvPr/>
          </p:nvSpPr>
          <p:spPr>
            <a:xfrm>
              <a:off x="2477146" y="2131018"/>
              <a:ext cx="716400" cy="7197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endParaRPr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2567193" y="2221478"/>
              <a:ext cx="536400" cy="538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chemeClr val="lt1"/>
                  </a:solidFill>
                  <a:latin typeface="League Spartan Medium"/>
                  <a:ea typeface="League Spartan Medium"/>
                  <a:cs typeface="League Spartan Medium"/>
                  <a:sym typeface="League Spartan Medium"/>
                </a:rPr>
                <a:t>03</a:t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27BA0"/>
        </a:solid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9694320d6a_0_72"/>
          <p:cNvSpPr/>
          <p:nvPr/>
        </p:nvSpPr>
        <p:spPr>
          <a:xfrm>
            <a:off x="711250" y="3235725"/>
            <a:ext cx="5101500" cy="1714800"/>
          </a:xfrm>
          <a:prstGeom prst="roundRect">
            <a:avLst>
              <a:gd fmla="val 4182" name="adj"/>
            </a:avLst>
          </a:prstGeom>
          <a:solidFill>
            <a:srgbClr val="F1C232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g19694320d6a_0_72"/>
          <p:cNvSpPr txBox="1"/>
          <p:nvPr/>
        </p:nvSpPr>
        <p:spPr>
          <a:xfrm>
            <a:off x="616725" y="3662175"/>
            <a:ext cx="5186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3A3838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Solution</a:t>
            </a:r>
            <a:endParaRPr sz="5000">
              <a:solidFill>
                <a:srgbClr val="3A3838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424" name="Google Shape;424;g19694320d6a_0_72"/>
          <p:cNvSpPr/>
          <p:nvPr/>
        </p:nvSpPr>
        <p:spPr>
          <a:xfrm>
            <a:off x="2438574" y="1524388"/>
            <a:ext cx="1646875" cy="12641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g19694320d6a_0_72"/>
          <p:cNvSpPr txBox="1"/>
          <p:nvPr/>
        </p:nvSpPr>
        <p:spPr>
          <a:xfrm>
            <a:off x="2765414" y="1709006"/>
            <a:ext cx="1090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5</a:t>
            </a:r>
            <a:r>
              <a:rPr lang="en-US" sz="4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.</a:t>
            </a:r>
            <a:endParaRPr sz="4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pic>
        <p:nvPicPr>
          <p:cNvPr id="426" name="Google Shape;426;g19694320d6a_0_72"/>
          <p:cNvPicPr preferRelativeResize="0"/>
          <p:nvPr/>
        </p:nvPicPr>
        <p:blipFill rotWithShape="1">
          <a:blip r:embed="rId3">
            <a:alphaModFix/>
          </a:blip>
          <a:srcRect b="0" l="19854" r="18998" t="0"/>
          <a:stretch/>
        </p:blipFill>
        <p:spPr>
          <a:xfrm>
            <a:off x="6290200" y="456375"/>
            <a:ext cx="5901800" cy="604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7" name="Google Shape;427;g19694320d6a_0_72"/>
          <p:cNvCxnSpPr>
            <a:stCxn id="424" idx="2"/>
            <a:endCxn id="422" idx="0"/>
          </p:cNvCxnSpPr>
          <p:nvPr/>
        </p:nvCxnSpPr>
        <p:spPr>
          <a:xfrm>
            <a:off x="3262011" y="2788513"/>
            <a:ext cx="0" cy="44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lin ang="5400012" scaled="0"/>
        </a:gra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0"/>
          <p:cNvSpPr/>
          <p:nvPr/>
        </p:nvSpPr>
        <p:spPr>
          <a:xfrm>
            <a:off x="5353478" y="1953899"/>
            <a:ext cx="3745664" cy="136365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B0A5FC"/>
              </a:gs>
              <a:gs pos="100000">
                <a:schemeClr val="accent6"/>
              </a:gs>
            </a:gsLst>
            <a:lin ang="2700000" scaled="0"/>
          </a:gra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10"/>
          <p:cNvSpPr/>
          <p:nvPr/>
        </p:nvSpPr>
        <p:spPr>
          <a:xfrm>
            <a:off x="3992692" y="329826"/>
            <a:ext cx="3745800" cy="1363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7BFA3"/>
              </a:gs>
              <a:gs pos="100000">
                <a:schemeClr val="accent2"/>
              </a:gs>
            </a:gsLst>
            <a:lin ang="2700000" scaled="0"/>
          </a:gra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10"/>
          <p:cNvSpPr/>
          <p:nvPr/>
        </p:nvSpPr>
        <p:spPr>
          <a:xfrm>
            <a:off x="5835820" y="3577963"/>
            <a:ext cx="3745664" cy="136365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5E9D0"/>
              </a:gs>
              <a:gs pos="100000">
                <a:schemeClr val="accent4"/>
              </a:gs>
            </a:gsLst>
            <a:lin ang="2700000" scaled="0"/>
          </a:gra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10"/>
          <p:cNvSpPr/>
          <p:nvPr/>
        </p:nvSpPr>
        <p:spPr>
          <a:xfrm>
            <a:off x="5931485" y="5158773"/>
            <a:ext cx="3745800" cy="13638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29ABB"/>
              </a:gs>
              <a:gs pos="1000">
                <a:srgbClr val="F29ABB"/>
              </a:gs>
              <a:gs pos="100000">
                <a:schemeClr val="accent3"/>
              </a:gs>
            </a:gsLst>
            <a:lin ang="2700006" scaled="0"/>
          </a:gra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Grandstander"/>
                <a:ea typeface="Grandstander"/>
                <a:cs typeface="Grandstander"/>
                <a:sym typeface="Grandstander"/>
              </a:rPr>
              <a:t>Learn about other individuals and their personalities so that you can use suitable communication techniques when speaking with them.</a:t>
            </a:r>
            <a:endParaRPr sz="1200">
              <a:solidFill>
                <a:schemeClr val="lt1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436" name="Google Shape;436;p10"/>
          <p:cNvSpPr/>
          <p:nvPr/>
        </p:nvSpPr>
        <p:spPr>
          <a:xfrm>
            <a:off x="4143625" y="446700"/>
            <a:ext cx="3345300" cy="10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Grandstander"/>
                <a:ea typeface="Grandstander"/>
                <a:cs typeface="Grandstander"/>
                <a:sym typeface="Grandstander"/>
              </a:rPr>
              <a:t>Express your views to the leader in different ways to ensure that the manager could see it. Send your mail and cc to the skip manager just in case.</a:t>
            </a:r>
            <a:endParaRPr sz="1200">
              <a:solidFill>
                <a:schemeClr val="lt1"/>
              </a:solidFill>
              <a:latin typeface="Grandstander"/>
              <a:ea typeface="Grandstander"/>
              <a:cs typeface="Grandstander"/>
              <a:sym typeface="Grandstander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437" name="Google Shape;437;p10"/>
          <p:cNvSpPr txBox="1"/>
          <p:nvPr/>
        </p:nvSpPr>
        <p:spPr>
          <a:xfrm>
            <a:off x="5443875" y="2235878"/>
            <a:ext cx="3564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Building a relationship that allows people to have opportunities for synergy.</a:t>
            </a:r>
            <a:endParaRPr sz="12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438" name="Google Shape;438;p10"/>
          <p:cNvSpPr txBox="1"/>
          <p:nvPr/>
        </p:nvSpPr>
        <p:spPr>
          <a:xfrm>
            <a:off x="5931476" y="3689025"/>
            <a:ext cx="3479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lt1"/>
                </a:solidFill>
                <a:latin typeface="Grandstander"/>
                <a:ea typeface="Grandstander"/>
                <a:cs typeface="Grandstander"/>
                <a:sym typeface="Grandstander"/>
              </a:rPr>
              <a:t>Consider multiple points of view and create a brief summary of intentions to engage individuals with diverse ideas in the discussion rather than drive them away.</a:t>
            </a:r>
            <a:endParaRPr sz="1200">
              <a:solidFill>
                <a:schemeClr val="lt1"/>
              </a:solidFill>
              <a:latin typeface="Grandstander"/>
              <a:ea typeface="Grandstander"/>
              <a:cs typeface="Grandstander"/>
              <a:sym typeface="Grandstander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Grandstander"/>
              <a:ea typeface="Grandstander"/>
              <a:cs typeface="Grandstander"/>
              <a:sym typeface="Grandstander"/>
            </a:endParaRPr>
          </a:p>
        </p:txBody>
      </p:sp>
      <p:sp>
        <p:nvSpPr>
          <p:cNvPr id="439" name="Google Shape;439;p10"/>
          <p:cNvSpPr txBox="1"/>
          <p:nvPr/>
        </p:nvSpPr>
        <p:spPr>
          <a:xfrm>
            <a:off x="1379797" y="3317550"/>
            <a:ext cx="33453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accent6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Solutions</a:t>
            </a:r>
            <a:endParaRPr b="1" sz="4800">
              <a:solidFill>
                <a:schemeClr val="accent6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D966"/>
        </a:solid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9694320d6a_0_79"/>
          <p:cNvSpPr/>
          <p:nvPr/>
        </p:nvSpPr>
        <p:spPr>
          <a:xfrm>
            <a:off x="3911106" y="253129"/>
            <a:ext cx="4138800" cy="1159500"/>
          </a:xfrm>
          <a:prstGeom prst="roundRect">
            <a:avLst>
              <a:gd fmla="val 4182" name="adj"/>
            </a:avLst>
          </a:prstGeom>
          <a:solidFill>
            <a:srgbClr val="3C78D8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g19694320d6a_0_79"/>
          <p:cNvSpPr txBox="1"/>
          <p:nvPr/>
        </p:nvSpPr>
        <p:spPr>
          <a:xfrm>
            <a:off x="3876723" y="349293"/>
            <a:ext cx="4207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Q&amp;A</a:t>
            </a:r>
            <a:endParaRPr sz="5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pic>
        <p:nvPicPr>
          <p:cNvPr id="446" name="Google Shape;446;g19694320d6a_0_79"/>
          <p:cNvPicPr preferRelativeResize="0"/>
          <p:nvPr/>
        </p:nvPicPr>
        <p:blipFill rotWithShape="1">
          <a:blip r:embed="rId3">
            <a:alphaModFix/>
          </a:blip>
          <a:srcRect b="-2820" l="0" r="0" t="2820"/>
          <a:stretch/>
        </p:blipFill>
        <p:spPr>
          <a:xfrm>
            <a:off x="141366" y="1412625"/>
            <a:ext cx="11678223" cy="613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5E9D0"/>
            </a:gs>
            <a:gs pos="100000">
              <a:schemeClr val="accent4"/>
            </a:gs>
          </a:gsLst>
          <a:lin ang="2698631" scaled="0"/>
        </a:gra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"/>
          <p:cNvSpPr/>
          <p:nvPr/>
        </p:nvSpPr>
        <p:spPr>
          <a:xfrm>
            <a:off x="380475" y="1782600"/>
            <a:ext cx="3530100" cy="1189200"/>
          </a:xfrm>
          <a:prstGeom prst="roundRect">
            <a:avLst>
              <a:gd fmla="val 4182" name="adj"/>
            </a:avLst>
          </a:prstGeom>
          <a:solidFill>
            <a:srgbClr val="CC4125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"/>
          <p:cNvSpPr txBox="1"/>
          <p:nvPr/>
        </p:nvSpPr>
        <p:spPr>
          <a:xfrm>
            <a:off x="1164975" y="2074650"/>
            <a:ext cx="196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Context</a:t>
            </a:r>
            <a:endParaRPr sz="3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33" name="Google Shape;233;p2"/>
          <p:cNvSpPr/>
          <p:nvPr/>
        </p:nvSpPr>
        <p:spPr>
          <a:xfrm>
            <a:off x="4403125" y="1782600"/>
            <a:ext cx="3530100" cy="1215000"/>
          </a:xfrm>
          <a:prstGeom prst="roundRect">
            <a:avLst>
              <a:gd fmla="val 4182" name="adj"/>
            </a:avLst>
          </a:prstGeom>
          <a:solidFill>
            <a:srgbClr val="EA9999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"/>
          <p:cNvSpPr txBox="1"/>
          <p:nvPr/>
        </p:nvSpPr>
        <p:spPr>
          <a:xfrm>
            <a:off x="4971746" y="2113050"/>
            <a:ext cx="224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Problem</a:t>
            </a:r>
            <a:endParaRPr sz="3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35" name="Google Shape;235;p2"/>
          <p:cNvSpPr/>
          <p:nvPr/>
        </p:nvSpPr>
        <p:spPr>
          <a:xfrm>
            <a:off x="8425800" y="1769700"/>
            <a:ext cx="3530100" cy="1215000"/>
          </a:xfrm>
          <a:prstGeom prst="roundRect">
            <a:avLst>
              <a:gd fmla="val 4182" name="adj"/>
            </a:avLst>
          </a:prstGeom>
          <a:solidFill>
            <a:schemeClr val="accent3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"/>
          <p:cNvSpPr txBox="1"/>
          <p:nvPr/>
        </p:nvSpPr>
        <p:spPr>
          <a:xfrm>
            <a:off x="8043150" y="1882200"/>
            <a:ext cx="42954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Communication Styles</a:t>
            </a:r>
            <a:endParaRPr sz="3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37" name="Google Shape;237;p2"/>
          <p:cNvSpPr/>
          <p:nvPr/>
        </p:nvSpPr>
        <p:spPr>
          <a:xfrm rot="5669946">
            <a:off x="4098848" y="1010675"/>
            <a:ext cx="172074" cy="366477"/>
          </a:xfrm>
          <a:custGeom>
            <a:rect b="b" l="l" r="r" t="t"/>
            <a:pathLst>
              <a:path extrusionOk="0" h="550769" w="258606">
                <a:moveTo>
                  <a:pt x="209294" y="449172"/>
                </a:moveTo>
                <a:cubicBezTo>
                  <a:pt x="217322" y="451258"/>
                  <a:pt x="224573" y="456331"/>
                  <a:pt x="229243" y="463922"/>
                </a:cubicBezTo>
                <a:cubicBezTo>
                  <a:pt x="237300" y="477769"/>
                  <a:pt x="246363" y="489600"/>
                  <a:pt x="254419" y="502945"/>
                </a:cubicBezTo>
                <a:cubicBezTo>
                  <a:pt x="263054" y="518275"/>
                  <a:pt x="257918" y="537686"/>
                  <a:pt x="242837" y="546749"/>
                </a:cubicBezTo>
                <a:cubicBezTo>
                  <a:pt x="227481" y="555106"/>
                  <a:pt x="208247" y="550047"/>
                  <a:pt x="199033" y="535169"/>
                </a:cubicBezTo>
                <a:cubicBezTo>
                  <a:pt x="190977" y="521824"/>
                  <a:pt x="182416" y="509740"/>
                  <a:pt x="173857" y="496649"/>
                </a:cubicBezTo>
                <a:lnTo>
                  <a:pt x="173102" y="496649"/>
                </a:lnTo>
                <a:cubicBezTo>
                  <a:pt x="164266" y="481192"/>
                  <a:pt x="169401" y="461504"/>
                  <a:pt x="184681" y="452340"/>
                </a:cubicBezTo>
                <a:cubicBezTo>
                  <a:pt x="192461" y="447986"/>
                  <a:pt x="201266" y="447086"/>
                  <a:pt x="209294" y="449172"/>
                </a:cubicBezTo>
                <a:close/>
                <a:moveTo>
                  <a:pt x="28374" y="0"/>
                </a:moveTo>
                <a:cubicBezTo>
                  <a:pt x="43825" y="64"/>
                  <a:pt x="60189" y="10008"/>
                  <a:pt x="62078" y="29645"/>
                </a:cubicBezTo>
                <a:cubicBezTo>
                  <a:pt x="72650" y="140920"/>
                  <a:pt x="106889" y="240364"/>
                  <a:pt x="133828" y="347613"/>
                </a:cubicBezTo>
                <a:cubicBezTo>
                  <a:pt x="135464" y="357907"/>
                  <a:pt x="131285" y="368231"/>
                  <a:pt x="122975" y="374525"/>
                </a:cubicBezTo>
                <a:cubicBezTo>
                  <a:pt x="110539" y="383916"/>
                  <a:pt x="92867" y="381447"/>
                  <a:pt x="83477" y="369011"/>
                </a:cubicBezTo>
                <a:cubicBezTo>
                  <a:pt x="29097" y="266797"/>
                  <a:pt x="10717" y="143690"/>
                  <a:pt x="901" y="29645"/>
                </a:cubicBezTo>
                <a:lnTo>
                  <a:pt x="145" y="29645"/>
                </a:lnTo>
                <a:cubicBezTo>
                  <a:pt x="-1617" y="9756"/>
                  <a:pt x="12922" y="-63"/>
                  <a:pt x="28374" y="0"/>
                </a:cubicBezTo>
                <a:close/>
              </a:path>
            </a:pathLst>
          </a:custGeom>
          <a:solidFill>
            <a:srgbClr val="E3DFFE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"/>
          <p:cNvSpPr/>
          <p:nvPr/>
        </p:nvSpPr>
        <p:spPr>
          <a:xfrm>
            <a:off x="344975" y="4428800"/>
            <a:ext cx="3601200" cy="1189200"/>
          </a:xfrm>
          <a:prstGeom prst="roundRect">
            <a:avLst>
              <a:gd fmla="val 4182" name="adj"/>
            </a:avLst>
          </a:prstGeom>
          <a:solidFill>
            <a:srgbClr val="2C99B4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"/>
          <p:cNvSpPr txBox="1"/>
          <p:nvPr/>
        </p:nvSpPr>
        <p:spPr>
          <a:xfrm>
            <a:off x="1093136" y="4764212"/>
            <a:ext cx="210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Analysis</a:t>
            </a:r>
            <a:endParaRPr sz="3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40" name="Google Shape;240;p2"/>
          <p:cNvSpPr/>
          <p:nvPr/>
        </p:nvSpPr>
        <p:spPr>
          <a:xfrm>
            <a:off x="4438612" y="4446650"/>
            <a:ext cx="3530100" cy="1189200"/>
          </a:xfrm>
          <a:prstGeom prst="roundRect">
            <a:avLst>
              <a:gd fmla="val 4182" name="adj"/>
            </a:avLst>
          </a:prstGeom>
          <a:solidFill>
            <a:srgbClr val="F1C232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"/>
          <p:cNvSpPr txBox="1"/>
          <p:nvPr/>
        </p:nvSpPr>
        <p:spPr>
          <a:xfrm>
            <a:off x="4935300" y="4746350"/>
            <a:ext cx="2321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Solution</a:t>
            </a:r>
            <a:endParaRPr sz="3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42" name="Google Shape;242;p2"/>
          <p:cNvSpPr/>
          <p:nvPr/>
        </p:nvSpPr>
        <p:spPr>
          <a:xfrm>
            <a:off x="8461275" y="4446650"/>
            <a:ext cx="3530100" cy="1189200"/>
          </a:xfrm>
          <a:prstGeom prst="roundRect">
            <a:avLst>
              <a:gd fmla="val 4182" name="adj"/>
            </a:avLst>
          </a:prstGeom>
          <a:solidFill>
            <a:srgbClr val="3C78D8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"/>
          <p:cNvSpPr txBox="1"/>
          <p:nvPr/>
        </p:nvSpPr>
        <p:spPr>
          <a:xfrm>
            <a:off x="8808659" y="4764200"/>
            <a:ext cx="2835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Q&amp;A</a:t>
            </a:r>
            <a:endParaRPr sz="3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44" name="Google Shape;244;p2"/>
          <p:cNvSpPr/>
          <p:nvPr/>
        </p:nvSpPr>
        <p:spPr>
          <a:xfrm>
            <a:off x="1708400" y="898375"/>
            <a:ext cx="874225" cy="6852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"/>
          <p:cNvSpPr/>
          <p:nvPr/>
        </p:nvSpPr>
        <p:spPr>
          <a:xfrm>
            <a:off x="5658888" y="898375"/>
            <a:ext cx="874225" cy="6852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"/>
          <p:cNvSpPr/>
          <p:nvPr/>
        </p:nvSpPr>
        <p:spPr>
          <a:xfrm>
            <a:off x="9789200" y="898375"/>
            <a:ext cx="874225" cy="6852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"/>
          <p:cNvSpPr/>
          <p:nvPr/>
        </p:nvSpPr>
        <p:spPr>
          <a:xfrm>
            <a:off x="9753738" y="3590775"/>
            <a:ext cx="874225" cy="6852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5658875" y="3590775"/>
            <a:ext cx="874225" cy="6852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"/>
          <p:cNvSpPr/>
          <p:nvPr/>
        </p:nvSpPr>
        <p:spPr>
          <a:xfrm>
            <a:off x="1708400" y="3590775"/>
            <a:ext cx="874225" cy="6852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"/>
          <p:cNvSpPr txBox="1"/>
          <p:nvPr/>
        </p:nvSpPr>
        <p:spPr>
          <a:xfrm>
            <a:off x="1915150" y="979375"/>
            <a:ext cx="579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1.</a:t>
            </a:r>
            <a:endParaRPr sz="22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51" name="Google Shape;251;p2"/>
          <p:cNvSpPr txBox="1"/>
          <p:nvPr/>
        </p:nvSpPr>
        <p:spPr>
          <a:xfrm>
            <a:off x="5852163" y="979375"/>
            <a:ext cx="579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2</a:t>
            </a: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.</a:t>
            </a:r>
            <a:endParaRPr sz="22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52" name="Google Shape;252;p2"/>
          <p:cNvSpPr txBox="1"/>
          <p:nvPr/>
        </p:nvSpPr>
        <p:spPr>
          <a:xfrm>
            <a:off x="9969038" y="979375"/>
            <a:ext cx="579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3</a:t>
            </a: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.</a:t>
            </a:r>
            <a:endParaRPr sz="22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53" name="Google Shape;253;p2"/>
          <p:cNvSpPr txBox="1"/>
          <p:nvPr/>
        </p:nvSpPr>
        <p:spPr>
          <a:xfrm>
            <a:off x="1915150" y="3671788"/>
            <a:ext cx="579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4</a:t>
            </a: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.</a:t>
            </a:r>
            <a:endParaRPr sz="22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54" name="Google Shape;254;p2"/>
          <p:cNvSpPr txBox="1"/>
          <p:nvPr/>
        </p:nvSpPr>
        <p:spPr>
          <a:xfrm>
            <a:off x="5834450" y="3671775"/>
            <a:ext cx="579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5</a:t>
            </a: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.</a:t>
            </a:r>
            <a:endParaRPr sz="22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55" name="Google Shape;255;p2"/>
          <p:cNvSpPr txBox="1"/>
          <p:nvPr/>
        </p:nvSpPr>
        <p:spPr>
          <a:xfrm>
            <a:off x="9936825" y="3671775"/>
            <a:ext cx="579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6</a:t>
            </a:r>
            <a:r>
              <a:rPr lang="en-US" sz="22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.</a:t>
            </a:r>
            <a:endParaRPr sz="22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0A5FC"/>
            </a:gs>
            <a:gs pos="100000">
              <a:schemeClr val="accent6"/>
            </a:gs>
          </a:gsLst>
          <a:lin ang="2698631" scaled="0"/>
        </a:gra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9694320d6a_0_21"/>
          <p:cNvSpPr/>
          <p:nvPr/>
        </p:nvSpPr>
        <p:spPr>
          <a:xfrm>
            <a:off x="711250" y="3235725"/>
            <a:ext cx="5101500" cy="1714800"/>
          </a:xfrm>
          <a:prstGeom prst="roundRect">
            <a:avLst>
              <a:gd fmla="val 4182" name="adj"/>
            </a:avLst>
          </a:prstGeom>
          <a:solidFill>
            <a:srgbClr val="CC4125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g19694320d6a_0_21"/>
          <p:cNvSpPr txBox="1"/>
          <p:nvPr/>
        </p:nvSpPr>
        <p:spPr>
          <a:xfrm>
            <a:off x="1744081" y="3662167"/>
            <a:ext cx="2834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Context</a:t>
            </a:r>
            <a:endParaRPr sz="5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62" name="Google Shape;262;g19694320d6a_0_21"/>
          <p:cNvSpPr/>
          <p:nvPr/>
        </p:nvSpPr>
        <p:spPr>
          <a:xfrm>
            <a:off x="2438574" y="1524488"/>
            <a:ext cx="1646875" cy="12641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19694320d6a_0_21"/>
          <p:cNvSpPr txBox="1"/>
          <p:nvPr/>
        </p:nvSpPr>
        <p:spPr>
          <a:xfrm>
            <a:off x="2765414" y="1697306"/>
            <a:ext cx="1090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1.</a:t>
            </a:r>
            <a:endParaRPr sz="4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pic>
        <p:nvPicPr>
          <p:cNvPr id="264" name="Google Shape;264;g19694320d6a_0_21"/>
          <p:cNvPicPr preferRelativeResize="0"/>
          <p:nvPr/>
        </p:nvPicPr>
        <p:blipFill rotWithShape="1">
          <a:blip r:embed="rId3">
            <a:alphaModFix/>
          </a:blip>
          <a:srcRect b="0" l="19854" r="18998" t="0"/>
          <a:stretch/>
        </p:blipFill>
        <p:spPr>
          <a:xfrm>
            <a:off x="6290200" y="456375"/>
            <a:ext cx="5901800" cy="604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5" name="Google Shape;265;g19694320d6a_0_21"/>
          <p:cNvCxnSpPr>
            <a:stCxn id="262" idx="2"/>
            <a:endCxn id="260" idx="0"/>
          </p:cNvCxnSpPr>
          <p:nvPr/>
        </p:nvCxnSpPr>
        <p:spPr>
          <a:xfrm>
            <a:off x="3262011" y="2788613"/>
            <a:ext cx="0" cy="447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6" name="Google Shape;266;g19694320d6a_0_21"/>
          <p:cNvSpPr txBox="1"/>
          <p:nvPr/>
        </p:nvSpPr>
        <p:spPr>
          <a:xfrm>
            <a:off x="1184800" y="5321700"/>
            <a:ext cx="4154400" cy="4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SETTING THE SCENE @ Scamazon!</a:t>
            </a:r>
            <a:endParaRPr i="1" sz="20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2F2F2"/>
            </a:gs>
            <a:gs pos="100000">
              <a:srgbClr val="A6A6A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2"/>
          <p:cNvSpPr/>
          <p:nvPr>
            <p:ph idx="2" type="pic"/>
          </p:nvPr>
        </p:nvSpPr>
        <p:spPr>
          <a:xfrm>
            <a:off x="4036426" y="1885698"/>
            <a:ext cx="1772458" cy="1780368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2" name="Google Shape;272;p42"/>
          <p:cNvSpPr/>
          <p:nvPr>
            <p:ph idx="3" type="pic"/>
          </p:nvPr>
        </p:nvSpPr>
        <p:spPr>
          <a:xfrm flipH="1">
            <a:off x="6293286" y="1885698"/>
            <a:ext cx="1772458" cy="1780368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3" name="Google Shape;273;p42"/>
          <p:cNvSpPr/>
          <p:nvPr>
            <p:ph idx="4" type="pic"/>
          </p:nvPr>
        </p:nvSpPr>
        <p:spPr>
          <a:xfrm>
            <a:off x="6293286" y="4162832"/>
            <a:ext cx="1708826" cy="172692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4" name="Google Shape;274;p42"/>
          <p:cNvSpPr/>
          <p:nvPr>
            <p:ph idx="5" type="pic"/>
          </p:nvPr>
        </p:nvSpPr>
        <p:spPr>
          <a:xfrm flipH="1">
            <a:off x="4100058" y="4173912"/>
            <a:ext cx="1708826" cy="1726926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275" name="Google Shape;275;p42"/>
          <p:cNvSpPr txBox="1"/>
          <p:nvPr/>
        </p:nvSpPr>
        <p:spPr>
          <a:xfrm>
            <a:off x="3400430" y="236954"/>
            <a:ext cx="5599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accent1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Team Members</a:t>
            </a:r>
            <a:endParaRPr b="1" sz="4800">
              <a:solidFill>
                <a:schemeClr val="accent1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276" name="Google Shape;276;p42"/>
          <p:cNvSpPr txBox="1"/>
          <p:nvPr/>
        </p:nvSpPr>
        <p:spPr>
          <a:xfrm>
            <a:off x="9140087" y="2213704"/>
            <a:ext cx="210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6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ALEX</a:t>
            </a:r>
            <a:endParaRPr sz="3000">
              <a:solidFill>
                <a:schemeClr val="accent6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77" name="Google Shape;277;p42"/>
          <p:cNvSpPr/>
          <p:nvPr/>
        </p:nvSpPr>
        <p:spPr>
          <a:xfrm>
            <a:off x="9140037" y="2767807"/>
            <a:ext cx="2630280" cy="8982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3A3838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SDE (Colleague)</a:t>
            </a:r>
            <a:endParaRPr i="1" sz="1800">
              <a:solidFill>
                <a:srgbClr val="3A3838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78" name="Google Shape;278;p42"/>
          <p:cNvSpPr txBox="1"/>
          <p:nvPr/>
        </p:nvSpPr>
        <p:spPr>
          <a:xfrm flipH="1">
            <a:off x="864508" y="2213704"/>
            <a:ext cx="210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6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VIJAY</a:t>
            </a:r>
            <a:endParaRPr sz="3000">
              <a:solidFill>
                <a:schemeClr val="accent6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79" name="Google Shape;279;p42"/>
          <p:cNvSpPr/>
          <p:nvPr/>
        </p:nvSpPr>
        <p:spPr>
          <a:xfrm flipH="1">
            <a:off x="339066" y="2767807"/>
            <a:ext cx="2630280" cy="8982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3A3838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SDE Intern</a:t>
            </a:r>
            <a:endParaRPr i="1" sz="1800">
              <a:solidFill>
                <a:srgbClr val="3A3838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80" name="Google Shape;280;p42"/>
          <p:cNvSpPr txBox="1"/>
          <p:nvPr/>
        </p:nvSpPr>
        <p:spPr>
          <a:xfrm>
            <a:off x="9140087" y="4347304"/>
            <a:ext cx="210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6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JENNIFER</a:t>
            </a:r>
            <a:endParaRPr sz="3000">
              <a:solidFill>
                <a:schemeClr val="accent6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81" name="Google Shape;281;p42"/>
          <p:cNvSpPr/>
          <p:nvPr/>
        </p:nvSpPr>
        <p:spPr>
          <a:xfrm>
            <a:off x="9140037" y="4901407"/>
            <a:ext cx="2630280" cy="8982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3A3838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Manager</a:t>
            </a:r>
            <a:endParaRPr sz="1200">
              <a:solidFill>
                <a:srgbClr val="3A3838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82" name="Google Shape;282;p42"/>
          <p:cNvSpPr txBox="1"/>
          <p:nvPr/>
        </p:nvSpPr>
        <p:spPr>
          <a:xfrm flipH="1">
            <a:off x="864496" y="4419704"/>
            <a:ext cx="2104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accent6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DANIEL</a:t>
            </a:r>
            <a:endParaRPr sz="3000">
              <a:solidFill>
                <a:schemeClr val="accent6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283" name="Google Shape;283;p42"/>
          <p:cNvSpPr/>
          <p:nvPr/>
        </p:nvSpPr>
        <p:spPr>
          <a:xfrm flipH="1">
            <a:off x="339066" y="4901407"/>
            <a:ext cx="2630280" cy="8982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rgbClr val="3A3838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Solution</a:t>
            </a:r>
            <a:r>
              <a:rPr lang="en-US" sz="1800">
                <a:solidFill>
                  <a:srgbClr val="3A3838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Architect</a:t>
            </a:r>
            <a:endParaRPr sz="1800">
              <a:solidFill>
                <a:srgbClr val="3A3838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pic>
        <p:nvPicPr>
          <p:cNvPr id="284" name="Google Shape;284;p42"/>
          <p:cNvPicPr preferRelativeResize="0"/>
          <p:nvPr/>
        </p:nvPicPr>
        <p:blipFill rotWithShape="1">
          <a:blip r:embed="rId3">
            <a:alphaModFix/>
          </a:blip>
          <a:srcRect b="0" l="18263" r="16415" t="0"/>
          <a:stretch/>
        </p:blipFill>
        <p:spPr>
          <a:xfrm>
            <a:off x="4116100" y="1952695"/>
            <a:ext cx="1613100" cy="16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2"/>
          <p:cNvPicPr preferRelativeResize="0"/>
          <p:nvPr/>
        </p:nvPicPr>
        <p:blipFill rotWithShape="1">
          <a:blip r:embed="rId4">
            <a:alphaModFix/>
          </a:blip>
          <a:srcRect b="16826" l="22030" r="25201" t="0"/>
          <a:stretch/>
        </p:blipFill>
        <p:spPr>
          <a:xfrm>
            <a:off x="6358075" y="4235350"/>
            <a:ext cx="1579200" cy="158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4850" y="4239525"/>
            <a:ext cx="1579200" cy="15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2"/>
          <p:cNvPicPr preferRelativeResize="0"/>
          <p:nvPr/>
        </p:nvPicPr>
        <p:blipFill rotWithShape="1">
          <a:blip r:embed="rId6">
            <a:alphaModFix/>
          </a:blip>
          <a:srcRect b="0" l="7542" r="12220" t="0"/>
          <a:stretch/>
        </p:blipFill>
        <p:spPr>
          <a:xfrm>
            <a:off x="6372951" y="1978049"/>
            <a:ext cx="1613100" cy="159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3"/>
          <p:cNvSpPr/>
          <p:nvPr/>
        </p:nvSpPr>
        <p:spPr>
          <a:xfrm>
            <a:off x="4723112" y="328314"/>
            <a:ext cx="2920200" cy="338100"/>
          </a:xfrm>
          <a:prstGeom prst="roundRect">
            <a:avLst>
              <a:gd fmla="val 50000" name="adj"/>
            </a:avLst>
          </a:prstGeom>
          <a:solidFill>
            <a:srgbClr val="F1D10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A3838"/>
              </a:solidFill>
              <a:latin typeface="League Spartan SemiBold"/>
              <a:ea typeface="League Spartan SemiBold"/>
              <a:cs typeface="League Spartan SemiBold"/>
              <a:sym typeface="League Spartan SemiBold"/>
            </a:endParaRPr>
          </a:p>
        </p:txBody>
      </p:sp>
      <p:sp>
        <p:nvSpPr>
          <p:cNvPr id="293" name="Google Shape;293;p13"/>
          <p:cNvSpPr txBox="1"/>
          <p:nvPr/>
        </p:nvSpPr>
        <p:spPr>
          <a:xfrm>
            <a:off x="5181369" y="358864"/>
            <a:ext cx="1829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2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THIS IS OUR </a:t>
            </a:r>
            <a:r>
              <a:rPr b="1" lang="en-US" sz="1200">
                <a:solidFill>
                  <a:schemeClr val="dk2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Protagonist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94" name="Google Shape;294;p13"/>
          <p:cNvGrpSpPr/>
          <p:nvPr/>
        </p:nvGrpSpPr>
        <p:grpSpPr>
          <a:xfrm>
            <a:off x="3770071" y="1599799"/>
            <a:ext cx="880557" cy="901319"/>
            <a:chOff x="9501246" y="1248526"/>
            <a:chExt cx="998138" cy="998138"/>
          </a:xfrm>
        </p:grpSpPr>
        <p:sp>
          <p:nvSpPr>
            <p:cNvPr id="295" name="Google Shape;295;p13"/>
            <p:cNvSpPr/>
            <p:nvPr/>
          </p:nvSpPr>
          <p:spPr>
            <a:xfrm>
              <a:off x="9501246" y="1248526"/>
              <a:ext cx="998138" cy="998138"/>
            </a:xfrm>
            <a:custGeom>
              <a:rect b="b" l="l" r="r" t="t"/>
              <a:pathLst>
                <a:path extrusionOk="0" h="998138" w="998138">
                  <a:moveTo>
                    <a:pt x="499069" y="0"/>
                  </a:moveTo>
                  <a:cubicBezTo>
                    <a:pt x="774697" y="0"/>
                    <a:pt x="998138" y="223441"/>
                    <a:pt x="998138" y="499069"/>
                  </a:cubicBezTo>
                  <a:cubicBezTo>
                    <a:pt x="998138" y="774697"/>
                    <a:pt x="774697" y="998138"/>
                    <a:pt x="499069" y="998138"/>
                  </a:cubicBezTo>
                  <a:cubicBezTo>
                    <a:pt x="223441" y="998138"/>
                    <a:pt x="0" y="774697"/>
                    <a:pt x="0" y="499069"/>
                  </a:cubicBezTo>
                  <a:cubicBezTo>
                    <a:pt x="0" y="223441"/>
                    <a:pt x="223441" y="0"/>
                    <a:pt x="499069" y="0"/>
                  </a:cubicBezTo>
                  <a:close/>
                </a:path>
              </a:pathLst>
            </a:custGeom>
            <a:gradFill>
              <a:gsLst>
                <a:gs pos="0">
                  <a:srgbClr val="B0A5FC"/>
                </a:gs>
                <a:gs pos="100000">
                  <a:schemeClr val="accent6"/>
                </a:gs>
              </a:gsLst>
              <a:lin ang="2700000" scaled="0"/>
            </a:gradFill>
            <a:ln>
              <a:noFill/>
            </a:ln>
            <a:effectLst>
              <a:outerShdw blurRad="1066800" sx="80000" rotWithShape="0" algn="tr" dir="8100000" dist="1104900" sy="80000">
                <a:srgbClr val="000000">
                  <a:alpha val="20000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96" name="Google Shape;296;p13"/>
            <p:cNvGrpSpPr/>
            <p:nvPr/>
          </p:nvGrpSpPr>
          <p:grpSpPr>
            <a:xfrm>
              <a:off x="9713351" y="1448842"/>
              <a:ext cx="573927" cy="605919"/>
              <a:chOff x="7017113" y="2781767"/>
              <a:chExt cx="573927" cy="605919"/>
            </a:xfrm>
          </p:grpSpPr>
          <p:sp>
            <p:nvSpPr>
              <p:cNvPr id="297" name="Google Shape;297;p13"/>
              <p:cNvSpPr/>
              <p:nvPr/>
            </p:nvSpPr>
            <p:spPr>
              <a:xfrm>
                <a:off x="7202679" y="3212330"/>
                <a:ext cx="218211" cy="61727"/>
              </a:xfrm>
              <a:custGeom>
                <a:rect b="b" l="l" r="r" t="t"/>
                <a:pathLst>
                  <a:path extrusionOk="0" h="61727" w="218211">
                    <a:moveTo>
                      <a:pt x="187769" y="61726"/>
                    </a:moveTo>
                    <a:lnTo>
                      <a:pt x="29989" y="60366"/>
                    </a:lnTo>
                    <a:cubicBezTo>
                      <a:pt x="13318" y="60263"/>
                      <a:pt x="-109" y="46661"/>
                      <a:pt x="1" y="29989"/>
                    </a:cubicBezTo>
                    <a:cubicBezTo>
                      <a:pt x="1" y="29970"/>
                      <a:pt x="1" y="29944"/>
                      <a:pt x="1" y="29924"/>
                    </a:cubicBezTo>
                    <a:lnTo>
                      <a:pt x="1" y="29924"/>
                    </a:lnTo>
                    <a:cubicBezTo>
                      <a:pt x="175" y="13272"/>
                      <a:pt x="13790" y="-109"/>
                      <a:pt x="30443" y="1"/>
                    </a:cubicBezTo>
                    <a:lnTo>
                      <a:pt x="188287" y="1361"/>
                    </a:lnTo>
                    <a:cubicBezTo>
                      <a:pt x="204959" y="1503"/>
                      <a:pt x="218354" y="15131"/>
                      <a:pt x="218211" y="31803"/>
                    </a:cubicBezTo>
                    <a:cubicBezTo>
                      <a:pt x="218211" y="31803"/>
                      <a:pt x="218211" y="31803"/>
                      <a:pt x="218211" y="31803"/>
                    </a:cubicBezTo>
                    <a:lnTo>
                      <a:pt x="218211" y="31803"/>
                    </a:lnTo>
                    <a:cubicBezTo>
                      <a:pt x="218069" y="48475"/>
                      <a:pt x="204441" y="61869"/>
                      <a:pt x="187769" y="61726"/>
                    </a:cubicBezTo>
                    <a:cubicBezTo>
                      <a:pt x="187769" y="61726"/>
                      <a:pt x="187769" y="61726"/>
                      <a:pt x="187769" y="61726"/>
                    </a:cubicBezTo>
                    <a:close/>
                  </a:path>
                </a:pathLst>
              </a:custGeom>
              <a:noFill/>
              <a:ln cap="flat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3"/>
              <p:cNvSpPr/>
              <p:nvPr/>
            </p:nvSpPr>
            <p:spPr>
              <a:xfrm>
                <a:off x="7202160" y="3273408"/>
                <a:ext cx="218211" cy="61663"/>
              </a:xfrm>
              <a:custGeom>
                <a:rect b="b" l="l" r="r" t="t"/>
                <a:pathLst>
                  <a:path extrusionOk="0" h="61663" w="218211">
                    <a:moveTo>
                      <a:pt x="187769" y="61662"/>
                    </a:moveTo>
                    <a:lnTo>
                      <a:pt x="29989" y="60367"/>
                    </a:lnTo>
                    <a:cubicBezTo>
                      <a:pt x="13311" y="60224"/>
                      <a:pt x="-109" y="46603"/>
                      <a:pt x="1" y="29925"/>
                    </a:cubicBezTo>
                    <a:lnTo>
                      <a:pt x="1" y="29925"/>
                    </a:lnTo>
                    <a:cubicBezTo>
                      <a:pt x="143" y="13253"/>
                      <a:pt x="13771" y="-141"/>
                      <a:pt x="30443" y="1"/>
                    </a:cubicBezTo>
                    <a:cubicBezTo>
                      <a:pt x="30443" y="1"/>
                      <a:pt x="30443" y="1"/>
                      <a:pt x="30443" y="1"/>
                    </a:cubicBezTo>
                    <a:lnTo>
                      <a:pt x="188287" y="1297"/>
                    </a:lnTo>
                    <a:cubicBezTo>
                      <a:pt x="204959" y="1439"/>
                      <a:pt x="218354" y="15067"/>
                      <a:pt x="218211" y="31738"/>
                    </a:cubicBezTo>
                    <a:cubicBezTo>
                      <a:pt x="218211" y="31738"/>
                      <a:pt x="218211" y="31738"/>
                      <a:pt x="218211" y="31738"/>
                    </a:cubicBezTo>
                    <a:lnTo>
                      <a:pt x="218211" y="31738"/>
                    </a:lnTo>
                    <a:cubicBezTo>
                      <a:pt x="218069" y="48410"/>
                      <a:pt x="204441" y="61805"/>
                      <a:pt x="187769" y="61662"/>
                    </a:cubicBezTo>
                    <a:cubicBezTo>
                      <a:pt x="187769" y="61662"/>
                      <a:pt x="187769" y="61662"/>
                      <a:pt x="187769" y="61662"/>
                    </a:cubicBezTo>
                    <a:close/>
                  </a:path>
                </a:pathLst>
              </a:custGeom>
              <a:noFill/>
              <a:ln cap="flat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3"/>
              <p:cNvSpPr/>
              <p:nvPr/>
            </p:nvSpPr>
            <p:spPr>
              <a:xfrm>
                <a:off x="7127870" y="2781767"/>
                <a:ext cx="364424" cy="431211"/>
              </a:xfrm>
              <a:custGeom>
                <a:rect b="b" l="l" r="r" t="t"/>
                <a:pathLst>
                  <a:path extrusionOk="0" h="431211" w="364424">
                    <a:moveTo>
                      <a:pt x="34782" y="289235"/>
                    </a:moveTo>
                    <a:lnTo>
                      <a:pt x="34782" y="289235"/>
                    </a:lnTo>
                    <a:cubicBezTo>
                      <a:pt x="35118" y="289617"/>
                      <a:pt x="35423" y="290032"/>
                      <a:pt x="35688" y="290466"/>
                    </a:cubicBezTo>
                    <a:cubicBezTo>
                      <a:pt x="65133" y="333020"/>
                      <a:pt x="86209" y="380781"/>
                      <a:pt x="97803" y="431211"/>
                    </a:cubicBezTo>
                    <a:lnTo>
                      <a:pt x="266593" y="431211"/>
                    </a:lnTo>
                    <a:cubicBezTo>
                      <a:pt x="278187" y="380781"/>
                      <a:pt x="299263" y="333020"/>
                      <a:pt x="328708" y="290466"/>
                    </a:cubicBezTo>
                    <a:cubicBezTo>
                      <a:pt x="328974" y="290032"/>
                      <a:pt x="329278" y="289617"/>
                      <a:pt x="329615" y="289235"/>
                    </a:cubicBezTo>
                    <a:lnTo>
                      <a:pt x="329615" y="289235"/>
                    </a:lnTo>
                    <a:cubicBezTo>
                      <a:pt x="332788" y="284896"/>
                      <a:pt x="336092" y="280427"/>
                      <a:pt x="338553" y="275763"/>
                    </a:cubicBezTo>
                    <a:cubicBezTo>
                      <a:pt x="390213" y="189412"/>
                      <a:pt x="362090" y="77528"/>
                      <a:pt x="275739" y="25868"/>
                    </a:cubicBezTo>
                    <a:cubicBezTo>
                      <a:pt x="189381" y="-25787"/>
                      <a:pt x="77504" y="2337"/>
                      <a:pt x="25843" y="88688"/>
                    </a:cubicBezTo>
                    <a:cubicBezTo>
                      <a:pt x="-8614" y="146288"/>
                      <a:pt x="-8614" y="218163"/>
                      <a:pt x="25843" y="275763"/>
                    </a:cubicBezTo>
                    <a:cubicBezTo>
                      <a:pt x="28823" y="280427"/>
                      <a:pt x="31802" y="285025"/>
                      <a:pt x="34782" y="289235"/>
                    </a:cubicBezTo>
                    <a:close/>
                  </a:path>
                </a:pathLst>
              </a:custGeom>
              <a:noFill/>
              <a:ln cap="flat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3"/>
              <p:cNvSpPr/>
              <p:nvPr/>
            </p:nvSpPr>
            <p:spPr>
              <a:xfrm>
                <a:off x="7240959" y="3334487"/>
                <a:ext cx="138607" cy="53199"/>
              </a:xfrm>
              <a:custGeom>
                <a:rect b="b" l="l" r="r" t="t"/>
                <a:pathLst>
                  <a:path extrusionOk="0" h="53199" w="138607">
                    <a:moveTo>
                      <a:pt x="0" y="0"/>
                    </a:moveTo>
                    <a:cubicBezTo>
                      <a:pt x="10369" y="38363"/>
                      <a:pt x="49879" y="61059"/>
                      <a:pt x="88242" y="50689"/>
                    </a:cubicBezTo>
                    <a:cubicBezTo>
                      <a:pt x="112538" y="44121"/>
                      <a:pt x="131632" y="25345"/>
                      <a:pt x="138608" y="1166"/>
                    </a:cubicBezTo>
                    <a:close/>
                  </a:path>
                </a:pathLst>
              </a:custGeom>
              <a:noFill/>
              <a:ln cap="flat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01;p13"/>
              <p:cNvSpPr/>
              <p:nvPr/>
            </p:nvSpPr>
            <p:spPr>
              <a:xfrm>
                <a:off x="7224183" y="3033177"/>
                <a:ext cx="87439" cy="179089"/>
              </a:xfrm>
              <a:custGeom>
                <a:rect b="b" l="l" r="r" t="t"/>
                <a:pathLst>
                  <a:path extrusionOk="0" h="179089" w="87439">
                    <a:moveTo>
                      <a:pt x="54277" y="179089"/>
                    </a:moveTo>
                    <a:lnTo>
                      <a:pt x="54277" y="27139"/>
                    </a:lnTo>
                    <a:cubicBezTo>
                      <a:pt x="54277" y="12151"/>
                      <a:pt x="42127" y="0"/>
                      <a:pt x="27139" y="0"/>
                    </a:cubicBezTo>
                    <a:cubicBezTo>
                      <a:pt x="12151" y="0"/>
                      <a:pt x="0" y="12151"/>
                      <a:pt x="0" y="27139"/>
                    </a:cubicBezTo>
                    <a:cubicBezTo>
                      <a:pt x="0" y="42126"/>
                      <a:pt x="12151" y="54277"/>
                      <a:pt x="27139" y="54277"/>
                    </a:cubicBezTo>
                    <a:lnTo>
                      <a:pt x="87440" y="54277"/>
                    </a:lnTo>
                  </a:path>
                </a:pathLst>
              </a:custGeom>
              <a:noFill/>
              <a:ln cap="flat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02;p13"/>
              <p:cNvSpPr/>
              <p:nvPr/>
            </p:nvSpPr>
            <p:spPr>
              <a:xfrm>
                <a:off x="7311623" y="3033177"/>
                <a:ext cx="87309" cy="179089"/>
              </a:xfrm>
              <a:custGeom>
                <a:rect b="b" l="l" r="r" t="t"/>
                <a:pathLst>
                  <a:path extrusionOk="0" h="179089" w="87309">
                    <a:moveTo>
                      <a:pt x="33033" y="179089"/>
                    </a:moveTo>
                    <a:lnTo>
                      <a:pt x="33033" y="27139"/>
                    </a:lnTo>
                    <a:cubicBezTo>
                      <a:pt x="33033" y="12151"/>
                      <a:pt x="45184" y="0"/>
                      <a:pt x="60171" y="0"/>
                    </a:cubicBezTo>
                    <a:cubicBezTo>
                      <a:pt x="75159" y="0"/>
                      <a:pt x="87310" y="12151"/>
                      <a:pt x="87310" y="27139"/>
                    </a:cubicBezTo>
                    <a:cubicBezTo>
                      <a:pt x="87310" y="42126"/>
                      <a:pt x="75159" y="54277"/>
                      <a:pt x="60171" y="54277"/>
                    </a:cubicBezTo>
                    <a:cubicBezTo>
                      <a:pt x="60152" y="54277"/>
                      <a:pt x="60126" y="54277"/>
                      <a:pt x="60107" y="54277"/>
                    </a:cubicBezTo>
                    <a:lnTo>
                      <a:pt x="0" y="54277"/>
                    </a:lnTo>
                  </a:path>
                </a:pathLst>
              </a:custGeom>
              <a:noFill/>
              <a:ln cap="flat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13"/>
              <p:cNvSpPr/>
              <p:nvPr/>
            </p:nvSpPr>
            <p:spPr>
              <a:xfrm>
                <a:off x="7540196" y="3000662"/>
                <a:ext cx="50844" cy="6477"/>
              </a:xfrm>
              <a:custGeom>
                <a:rect b="b" l="l" r="r" t="t"/>
                <a:pathLst>
                  <a:path extrusionOk="0" h="6477" w="50844">
                    <a:moveTo>
                      <a:pt x="0" y="0"/>
                    </a:moveTo>
                    <a:lnTo>
                      <a:pt x="50845" y="0"/>
                    </a:lnTo>
                  </a:path>
                </a:pathLst>
              </a:custGeom>
              <a:noFill/>
              <a:ln cap="rnd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13"/>
              <p:cNvSpPr/>
              <p:nvPr/>
            </p:nvSpPr>
            <p:spPr>
              <a:xfrm>
                <a:off x="7542139" y="2913029"/>
                <a:ext cx="45339" cy="22928"/>
              </a:xfrm>
              <a:custGeom>
                <a:rect b="b" l="l" r="r" t="t"/>
                <a:pathLst>
                  <a:path extrusionOk="0" h="22928" w="45339">
                    <a:moveTo>
                      <a:pt x="0" y="22929"/>
                    </a:moveTo>
                    <a:lnTo>
                      <a:pt x="45339" y="0"/>
                    </a:lnTo>
                  </a:path>
                </a:pathLst>
              </a:custGeom>
              <a:noFill/>
              <a:ln cap="rnd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3"/>
              <p:cNvSpPr/>
              <p:nvPr/>
            </p:nvSpPr>
            <p:spPr>
              <a:xfrm>
                <a:off x="7524457" y="3060834"/>
                <a:ext cx="45339" cy="22928"/>
              </a:xfrm>
              <a:custGeom>
                <a:rect b="b" l="l" r="r" t="t"/>
                <a:pathLst>
                  <a:path extrusionOk="0" h="22928" w="45339">
                    <a:moveTo>
                      <a:pt x="0" y="0"/>
                    </a:moveTo>
                    <a:lnTo>
                      <a:pt x="45339" y="22929"/>
                    </a:lnTo>
                  </a:path>
                </a:pathLst>
              </a:custGeom>
              <a:noFill/>
              <a:ln cap="rnd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3"/>
              <p:cNvSpPr/>
              <p:nvPr/>
            </p:nvSpPr>
            <p:spPr>
              <a:xfrm>
                <a:off x="7017113" y="3000662"/>
                <a:ext cx="50844" cy="6477"/>
              </a:xfrm>
              <a:custGeom>
                <a:rect b="b" l="l" r="r" t="t"/>
                <a:pathLst>
                  <a:path extrusionOk="0" h="6477" w="50844">
                    <a:moveTo>
                      <a:pt x="50844" y="0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3"/>
              <p:cNvSpPr/>
              <p:nvPr/>
            </p:nvSpPr>
            <p:spPr>
              <a:xfrm>
                <a:off x="7020676" y="2913029"/>
                <a:ext cx="45339" cy="22928"/>
              </a:xfrm>
              <a:custGeom>
                <a:rect b="b" l="l" r="r" t="t"/>
                <a:pathLst>
                  <a:path extrusionOk="0" h="22928" w="45339">
                    <a:moveTo>
                      <a:pt x="45339" y="22929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3"/>
              <p:cNvSpPr/>
              <p:nvPr/>
            </p:nvSpPr>
            <p:spPr>
              <a:xfrm>
                <a:off x="7038358" y="3060834"/>
                <a:ext cx="45339" cy="22928"/>
              </a:xfrm>
              <a:custGeom>
                <a:rect b="b" l="l" r="r" t="t"/>
                <a:pathLst>
                  <a:path extrusionOk="0" h="22928" w="45339">
                    <a:moveTo>
                      <a:pt x="45339" y="0"/>
                    </a:moveTo>
                    <a:lnTo>
                      <a:pt x="0" y="22929"/>
                    </a:lnTo>
                  </a:path>
                </a:pathLst>
              </a:custGeom>
              <a:noFill/>
              <a:ln cap="rnd" cmpd="sng" w="19425">
                <a:solidFill>
                  <a:schemeClr val="lt1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09" name="Google Shape;309;p13"/>
          <p:cNvSpPr txBox="1"/>
          <p:nvPr>
            <p:ph type="title"/>
          </p:nvPr>
        </p:nvSpPr>
        <p:spPr>
          <a:xfrm>
            <a:off x="316800" y="1599800"/>
            <a:ext cx="4941300" cy="1512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en-US" sz="4000">
                <a:solidFill>
                  <a:schemeClr val="lt1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Hi, I am Vijay</a:t>
            </a:r>
            <a:endParaRPr sz="4000">
              <a:solidFill>
                <a:schemeClr val="lt1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3400" y="2965514"/>
            <a:ext cx="2583450" cy="1291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0775" y="4257225"/>
            <a:ext cx="2422627" cy="150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77150" y="1346549"/>
            <a:ext cx="2422625" cy="1615076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3"/>
          <p:cNvSpPr/>
          <p:nvPr/>
        </p:nvSpPr>
        <p:spPr>
          <a:xfrm>
            <a:off x="8056816" y="2108250"/>
            <a:ext cx="3103275" cy="3249175"/>
          </a:xfrm>
          <a:custGeom>
            <a:rect b="b" l="l" r="r" t="t"/>
            <a:pathLst>
              <a:path extrusionOk="0" h="129967" w="124131">
                <a:moveTo>
                  <a:pt x="56219" y="129967"/>
                </a:moveTo>
                <a:cubicBezTo>
                  <a:pt x="67380" y="122940"/>
                  <a:pt x="132529" y="99211"/>
                  <a:pt x="123187" y="87802"/>
                </a:cubicBezTo>
                <a:cubicBezTo>
                  <a:pt x="113845" y="76393"/>
                  <a:pt x="2811" y="70357"/>
                  <a:pt x="165" y="61511"/>
                </a:cubicBezTo>
                <a:cubicBezTo>
                  <a:pt x="-2481" y="52665"/>
                  <a:pt x="100534" y="44976"/>
                  <a:pt x="107313" y="34724"/>
                </a:cubicBezTo>
                <a:cubicBezTo>
                  <a:pt x="114092" y="24472"/>
                  <a:pt x="51920" y="5787"/>
                  <a:pt x="40841" y="0"/>
                </a:cubicBezTo>
              </a:path>
            </a:pathLst>
          </a:custGeom>
          <a:noFill/>
          <a:ln cap="flat" cmpd="sng" w="19050">
            <a:solidFill>
              <a:schemeClr val="lt1"/>
            </a:solidFill>
            <a:prstDash val="lgDash"/>
            <a:round/>
            <a:headEnd len="med" w="med" type="none"/>
            <a:tailEnd len="med" w="med" type="none"/>
          </a:ln>
        </p:spPr>
      </p:sp>
      <p:sp>
        <p:nvSpPr>
          <p:cNvPr id="314" name="Google Shape;314;p13"/>
          <p:cNvSpPr txBox="1"/>
          <p:nvPr/>
        </p:nvSpPr>
        <p:spPr>
          <a:xfrm>
            <a:off x="409250" y="2889525"/>
            <a:ext cx="42414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</a:pPr>
            <a:r>
              <a:rPr lang="en-US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Graduate Student</a:t>
            </a:r>
            <a:endParaRPr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</a:pPr>
            <a:r>
              <a:rPr lang="en-US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Road trip </a:t>
            </a:r>
            <a:endParaRPr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</a:pPr>
            <a:r>
              <a:rPr lang="en-US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Relocated </a:t>
            </a:r>
            <a:r>
              <a:rPr lang="en-US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 Seattle</a:t>
            </a:r>
            <a:endParaRPr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</a:pPr>
            <a:r>
              <a:rPr lang="en-US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Hybrid</a:t>
            </a:r>
            <a:endParaRPr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F6DB"/>
            </a:gs>
            <a:gs pos="100000">
              <a:srgbClr val="FAD25C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g1932c11866d_1_2"/>
          <p:cNvPicPr preferRelativeResize="0"/>
          <p:nvPr/>
        </p:nvPicPr>
        <p:blipFill rotWithShape="1">
          <a:blip r:embed="rId3">
            <a:alphaModFix/>
          </a:blip>
          <a:srcRect b="16826" l="22030" r="25201" t="0"/>
          <a:stretch/>
        </p:blipFill>
        <p:spPr>
          <a:xfrm>
            <a:off x="8001338" y="818975"/>
            <a:ext cx="1579200" cy="158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g1932c11866d_1_2"/>
          <p:cNvPicPr preferRelativeResize="0"/>
          <p:nvPr/>
        </p:nvPicPr>
        <p:blipFill rotWithShape="1">
          <a:blip r:embed="rId4">
            <a:alphaModFix/>
          </a:blip>
          <a:srcRect b="0" l="7542" r="12220" t="0"/>
          <a:stretch/>
        </p:blipFill>
        <p:spPr>
          <a:xfrm>
            <a:off x="7984401" y="4526249"/>
            <a:ext cx="1613100" cy="159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g1932c11866d_1_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80800" y="2647350"/>
            <a:ext cx="1579200" cy="159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g1932c11866d_1_2"/>
          <p:cNvSpPr txBox="1"/>
          <p:nvPr/>
        </p:nvSpPr>
        <p:spPr>
          <a:xfrm>
            <a:off x="9780800" y="5245825"/>
            <a:ext cx="1771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Source Sans Pro"/>
                <a:ea typeface="Source Sans Pro"/>
                <a:cs typeface="Source Sans Pro"/>
                <a:sym typeface="Source Sans Pro"/>
              </a:rPr>
              <a:t>ALEX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ource Sans Pro"/>
                <a:ea typeface="Source Sans Pro"/>
                <a:cs typeface="Source Sans Pro"/>
                <a:sym typeface="Source Sans Pro"/>
              </a:rPr>
              <a:t>SDE - 17 months exp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3" name="Google Shape;323;g1932c11866d_1_2"/>
          <p:cNvSpPr txBox="1"/>
          <p:nvPr/>
        </p:nvSpPr>
        <p:spPr>
          <a:xfrm>
            <a:off x="9967375" y="818975"/>
            <a:ext cx="1771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Source Sans Pro"/>
                <a:ea typeface="Source Sans Pro"/>
                <a:cs typeface="Source Sans Pro"/>
                <a:sym typeface="Source Sans Pro"/>
              </a:rPr>
              <a:t>JENNIFER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ource Sans Pro"/>
                <a:ea typeface="Source Sans Pro"/>
                <a:cs typeface="Source Sans Pro"/>
                <a:sym typeface="Source Sans Pro"/>
              </a:rPr>
              <a:t>Skip manager 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ource Sans Pro"/>
                <a:ea typeface="Source Sans Pro"/>
                <a:cs typeface="Source Sans Pro"/>
                <a:sym typeface="Source Sans Pro"/>
              </a:rPr>
              <a:t>( Different team same org 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4" name="Google Shape;324;g1932c11866d_1_2"/>
          <p:cNvSpPr txBox="1"/>
          <p:nvPr/>
        </p:nvSpPr>
        <p:spPr>
          <a:xfrm>
            <a:off x="7854025" y="3168900"/>
            <a:ext cx="161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Source Sans Pro"/>
                <a:ea typeface="Source Sans Pro"/>
                <a:cs typeface="Source Sans Pro"/>
                <a:sym typeface="Source Sans Pro"/>
              </a:rPr>
              <a:t>DANIEL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Source Sans Pro"/>
                <a:ea typeface="Source Sans Pro"/>
                <a:cs typeface="Source Sans Pro"/>
                <a:sym typeface="Source Sans Pro"/>
              </a:rPr>
              <a:t>New SA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5" name="Google Shape;325;g1932c11866d_1_2"/>
          <p:cNvSpPr txBox="1"/>
          <p:nvPr>
            <p:ph type="title"/>
          </p:nvPr>
        </p:nvSpPr>
        <p:spPr>
          <a:xfrm>
            <a:off x="465200" y="642575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</a:t>
            </a:r>
            <a:r>
              <a:rPr lang="en-US"/>
              <a:t>ierarchy</a:t>
            </a:r>
            <a:endParaRPr/>
          </a:p>
        </p:txBody>
      </p:sp>
      <p:sp>
        <p:nvSpPr>
          <p:cNvPr id="326" name="Google Shape;326;g1932c11866d_1_2"/>
          <p:cNvSpPr txBox="1"/>
          <p:nvPr>
            <p:ph idx="1" type="body"/>
          </p:nvPr>
        </p:nvSpPr>
        <p:spPr>
          <a:xfrm>
            <a:off x="465200" y="2000675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2"/>
                </a:solidFill>
              </a:rPr>
              <a:t>JENNIFER : X manager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 sz="1400">
                <a:solidFill>
                  <a:schemeClr val="dk2"/>
                </a:solidFill>
              </a:rPr>
              <a:t>Got promoted, switched team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 sz="1400">
                <a:solidFill>
                  <a:schemeClr val="dk2"/>
                </a:solidFill>
              </a:rPr>
              <a:t>Worked for 15 months with Alex</a:t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2"/>
                </a:solidFill>
              </a:rPr>
              <a:t> DANIEL: Solutions Architect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 sz="1400">
                <a:solidFill>
                  <a:schemeClr val="dk2"/>
                </a:solidFill>
              </a:rPr>
              <a:t> New to the team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 sz="1400">
                <a:solidFill>
                  <a:schemeClr val="dk2"/>
                </a:solidFill>
              </a:rPr>
              <a:t>Wants to get developers from old team </a:t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2"/>
                </a:solidFill>
              </a:rPr>
              <a:t>Alex : SDE Full Time Employee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 sz="1400">
                <a:solidFill>
                  <a:schemeClr val="dk2"/>
                </a:solidFill>
              </a:rPr>
              <a:t>Working on same project since 17 months</a:t>
            </a:r>
            <a:endParaRPr b="1" sz="14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b="1" lang="en-US" sz="1400">
                <a:solidFill>
                  <a:schemeClr val="dk2"/>
                </a:solidFill>
              </a:rPr>
              <a:t>PHenominal coder UC Bercley with 4.0 GPA</a:t>
            </a:r>
            <a:endParaRPr b="1" sz="1400">
              <a:solidFill>
                <a:schemeClr val="dk2"/>
              </a:solidFill>
            </a:endParaRPr>
          </a:p>
        </p:txBody>
      </p:sp>
      <p:cxnSp>
        <p:nvCxnSpPr>
          <p:cNvPr id="327" name="Google Shape;327;g1932c11866d_1_2"/>
          <p:cNvCxnSpPr/>
          <p:nvPr/>
        </p:nvCxnSpPr>
        <p:spPr>
          <a:xfrm rot="10800000">
            <a:off x="7490475" y="818625"/>
            <a:ext cx="37200" cy="5332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8" name="Google Shape;328;g1932c11866d_1_2"/>
          <p:cNvSpPr txBox="1"/>
          <p:nvPr/>
        </p:nvSpPr>
        <p:spPr>
          <a:xfrm rot="-5400000">
            <a:off x="6547975" y="3228900"/>
            <a:ext cx="136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Source Sans Pro"/>
                <a:ea typeface="Source Sans Pro"/>
                <a:cs typeface="Source Sans Pro"/>
                <a:sym typeface="Source Sans Pro"/>
              </a:rPr>
              <a:t>Increasing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B0000"/>
            </a:gs>
            <a:gs pos="100000">
              <a:srgbClr val="540303"/>
            </a:gs>
          </a:gsLst>
          <a:lin ang="5400012" scaled="0"/>
        </a:gra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932c11866d_1_35"/>
          <p:cNvSpPr txBox="1"/>
          <p:nvPr>
            <p:ph type="title"/>
          </p:nvPr>
        </p:nvSpPr>
        <p:spPr>
          <a:xfrm>
            <a:off x="415600" y="593367"/>
            <a:ext cx="11360700" cy="831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Conversation between Vijay and </a:t>
            </a:r>
            <a:r>
              <a:rPr lang="en-US"/>
              <a:t>Daniel</a:t>
            </a:r>
            <a:endParaRPr/>
          </a:p>
        </p:txBody>
      </p:sp>
      <p:pic>
        <p:nvPicPr>
          <p:cNvPr id="334" name="Google Shape;334;g1932c11866d_1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4550" y="1702050"/>
            <a:ext cx="8696426" cy="410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6A5AF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9694320d6a_0_49"/>
          <p:cNvSpPr/>
          <p:nvPr/>
        </p:nvSpPr>
        <p:spPr>
          <a:xfrm>
            <a:off x="711250" y="3235725"/>
            <a:ext cx="5101500" cy="1714800"/>
          </a:xfrm>
          <a:prstGeom prst="roundRect">
            <a:avLst>
              <a:gd fmla="val 4182" name="adj"/>
            </a:avLst>
          </a:prstGeom>
          <a:solidFill>
            <a:srgbClr val="EA9999"/>
          </a:solidFill>
          <a:ln>
            <a:noFill/>
          </a:ln>
          <a:effectLst>
            <a:outerShdw blurRad="1066800" sx="80000" rotWithShape="0" algn="tr" dir="8100000" dist="1104900" sy="80000">
              <a:srgbClr val="000000">
                <a:alpha val="2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g19694320d6a_0_49"/>
          <p:cNvSpPr txBox="1"/>
          <p:nvPr/>
        </p:nvSpPr>
        <p:spPr>
          <a:xfrm>
            <a:off x="1744081" y="3662167"/>
            <a:ext cx="2834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Problem</a:t>
            </a:r>
            <a:endParaRPr sz="5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sp>
        <p:nvSpPr>
          <p:cNvPr id="341" name="Google Shape;341;g19694320d6a_0_49"/>
          <p:cNvSpPr/>
          <p:nvPr/>
        </p:nvSpPr>
        <p:spPr>
          <a:xfrm>
            <a:off x="2438574" y="1524488"/>
            <a:ext cx="1646875" cy="1264125"/>
          </a:xfrm>
          <a:prstGeom prst="flowChartDecision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19694320d6a_0_49"/>
          <p:cNvSpPr txBox="1"/>
          <p:nvPr/>
        </p:nvSpPr>
        <p:spPr>
          <a:xfrm>
            <a:off x="2765414" y="1709106"/>
            <a:ext cx="1090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2</a:t>
            </a:r>
            <a:r>
              <a:rPr lang="en-US" sz="4000">
                <a:solidFill>
                  <a:schemeClr val="lt1"/>
                </a:solidFill>
                <a:latin typeface="Grandstander Medium"/>
                <a:ea typeface="Grandstander Medium"/>
                <a:cs typeface="Grandstander Medium"/>
                <a:sym typeface="Grandstander Medium"/>
              </a:rPr>
              <a:t>.</a:t>
            </a:r>
            <a:endParaRPr sz="4000">
              <a:solidFill>
                <a:schemeClr val="lt1"/>
              </a:solidFill>
              <a:latin typeface="Grandstander Medium"/>
              <a:ea typeface="Grandstander Medium"/>
              <a:cs typeface="Grandstander Medium"/>
              <a:sym typeface="Grandstander Medium"/>
            </a:endParaRPr>
          </a:p>
        </p:txBody>
      </p:sp>
      <p:pic>
        <p:nvPicPr>
          <p:cNvPr id="343" name="Google Shape;343;g19694320d6a_0_49"/>
          <p:cNvPicPr preferRelativeResize="0"/>
          <p:nvPr/>
        </p:nvPicPr>
        <p:blipFill rotWithShape="1">
          <a:blip r:embed="rId3">
            <a:alphaModFix/>
          </a:blip>
          <a:srcRect b="0" l="19854" r="18998" t="0"/>
          <a:stretch/>
        </p:blipFill>
        <p:spPr>
          <a:xfrm>
            <a:off x="6290200" y="456375"/>
            <a:ext cx="5901800" cy="604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4" name="Google Shape;344;g19694320d6a_0_49"/>
          <p:cNvCxnSpPr>
            <a:stCxn id="341" idx="2"/>
            <a:endCxn id="339" idx="0"/>
          </p:cNvCxnSpPr>
          <p:nvPr/>
        </p:nvCxnSpPr>
        <p:spPr>
          <a:xfrm>
            <a:off x="3262011" y="2788613"/>
            <a:ext cx="0" cy="447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9694320d6a_0_86"/>
          <p:cNvSpPr/>
          <p:nvPr/>
        </p:nvSpPr>
        <p:spPr>
          <a:xfrm>
            <a:off x="722857" y="3519412"/>
            <a:ext cx="4573800" cy="20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A3838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50" name="Google Shape;350;g19694320d6a_0_86"/>
          <p:cNvSpPr txBox="1"/>
          <p:nvPr/>
        </p:nvSpPr>
        <p:spPr>
          <a:xfrm>
            <a:off x="1128407" y="1344053"/>
            <a:ext cx="4837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accent6"/>
                </a:solidFill>
                <a:latin typeface="Grandstander ExtraBold"/>
                <a:ea typeface="Grandstander ExtraBold"/>
                <a:cs typeface="Grandstander ExtraBold"/>
                <a:sym typeface="Grandstander ExtraBold"/>
              </a:rPr>
              <a:t>Problems</a:t>
            </a:r>
            <a:endParaRPr b="1" sz="4800">
              <a:solidFill>
                <a:schemeClr val="accent6"/>
              </a:solidFill>
              <a:latin typeface="Grandstander ExtraBold"/>
              <a:ea typeface="Grandstander ExtraBold"/>
              <a:cs typeface="Grandstander ExtraBold"/>
              <a:sym typeface="Grandstander ExtraBold"/>
            </a:endParaRPr>
          </a:p>
        </p:txBody>
      </p:sp>
      <p:sp>
        <p:nvSpPr>
          <p:cNvPr id="351" name="Google Shape;351;g19694320d6a_0_86"/>
          <p:cNvSpPr/>
          <p:nvPr/>
        </p:nvSpPr>
        <p:spPr>
          <a:xfrm>
            <a:off x="787500" y="2609325"/>
            <a:ext cx="4444500" cy="5922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A3838"/>
              </a:solidFill>
              <a:latin typeface="League Spartan SemiBold"/>
              <a:ea typeface="League Spartan SemiBold"/>
              <a:cs typeface="League Spartan SemiBold"/>
              <a:sym typeface="League Spartan SemiBold"/>
            </a:endParaRPr>
          </a:p>
        </p:txBody>
      </p:sp>
      <p:sp>
        <p:nvSpPr>
          <p:cNvPr id="352" name="Google Shape;352;g19694320d6a_0_86"/>
          <p:cNvSpPr txBox="1"/>
          <p:nvPr/>
        </p:nvSpPr>
        <p:spPr>
          <a:xfrm>
            <a:off x="856200" y="2705313"/>
            <a:ext cx="430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RELATIONAL</a:t>
            </a:r>
            <a:r>
              <a:rPr b="1" lang="en-US" sz="2000">
                <a:solidFill>
                  <a:schemeClr val="lt1"/>
                </a:solidFill>
                <a:latin typeface="League Spartan SemiBold"/>
                <a:ea typeface="League Spartan SemiBold"/>
                <a:cs typeface="League Spartan SemiBold"/>
                <a:sym typeface="League Spartan SemiBold"/>
              </a:rPr>
              <a:t> CHARACTERISTICS</a:t>
            </a:r>
            <a:endParaRPr sz="2000"/>
          </a:p>
        </p:txBody>
      </p:sp>
      <p:sp>
        <p:nvSpPr>
          <p:cNvPr id="353" name="Google Shape;353;g19694320d6a_0_86"/>
          <p:cNvSpPr txBox="1"/>
          <p:nvPr/>
        </p:nvSpPr>
        <p:spPr>
          <a:xfrm>
            <a:off x="856200" y="3591675"/>
            <a:ext cx="4307100" cy="21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E19E2C"/>
                </a:solidFill>
                <a:latin typeface="Nunito"/>
                <a:ea typeface="Nunito"/>
                <a:cs typeface="Nunito"/>
                <a:sym typeface="Nunito"/>
              </a:rPr>
              <a:t>● </a:t>
            </a: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Considered all scenarios, evaluated </a:t>
            </a:r>
            <a:r>
              <a:rPr b="1"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other team members ideas</a:t>
            </a: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and then reached solution</a:t>
            </a:r>
            <a:r>
              <a:rPr lang="en-US" sz="1800">
                <a:solidFill>
                  <a:srgbClr val="E19E2C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1800">
              <a:solidFill>
                <a:srgbClr val="E19E2C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E19E2C"/>
                </a:solidFill>
                <a:latin typeface="Nunito"/>
                <a:ea typeface="Nunito"/>
                <a:cs typeface="Nunito"/>
                <a:sym typeface="Nunito"/>
              </a:rPr>
              <a:t>● </a:t>
            </a: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Provided an efficient solution that would </a:t>
            </a:r>
            <a:r>
              <a:rPr b="1"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benefit the team, client</a:t>
            </a:r>
            <a:r>
              <a:rPr lang="en-US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and the organization.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4" name="Google Shape;354;g19694320d6a_0_86"/>
          <p:cNvPicPr preferRelativeResize="0"/>
          <p:nvPr/>
        </p:nvPicPr>
        <p:blipFill rotWithShape="1">
          <a:blip r:embed="rId3">
            <a:alphaModFix/>
          </a:blip>
          <a:srcRect b="0" l="4062" r="6049" t="0"/>
          <a:stretch/>
        </p:blipFill>
        <p:spPr>
          <a:xfrm>
            <a:off x="5850600" y="0"/>
            <a:ext cx="63414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2021-09-23T01:19:09Z</dcterms:created>
  <dc:creator>Microsoft Office User</dc:creator>
</cp:coreProperties>
</file>